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62" r:id="rId3"/>
    <p:sldId id="264" r:id="rId4"/>
    <p:sldId id="267" r:id="rId5"/>
    <p:sldId id="258" r:id="rId6"/>
    <p:sldId id="257" r:id="rId7"/>
    <p:sldId id="259" r:id="rId8"/>
    <p:sldId id="286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Montserrat Black" panose="020B0604020202020204" charset="-52"/>
      <p:bold r:id="rId16"/>
      <p:boldItalic r:id="rId17"/>
    </p:embeddedFont>
    <p:embeddedFont>
      <p:font typeface="Montserrat ExtraBold" panose="020B0604020202020204" charset="-52"/>
      <p:bold r:id="rId18"/>
      <p:boldItalic r:id="rId19"/>
    </p:embeddedFont>
    <p:embeddedFont>
      <p:font typeface="Roboto Condensed Light" panose="020B0604020202020204" charset="0"/>
      <p:regular r:id="rId20"/>
      <p:bold r:id="rId21"/>
      <p:italic r:id="rId22"/>
      <p:boldItalic r:id="rId23"/>
    </p:embeddedFont>
    <p:embeddedFont>
      <p:font typeface="Staatliches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535748-4E00-4892-8B65-A6EC39F903C6}">
          <p14:sldIdLst>
            <p14:sldId id="256"/>
            <p14:sldId id="262"/>
            <p14:sldId id="264"/>
            <p14:sldId id="267"/>
            <p14:sldId id="258"/>
            <p14:sldId id="257"/>
            <p14:sldId id="259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DE4D42"/>
    <a:srgbClr val="F2A38A"/>
    <a:srgbClr val="E0DADA"/>
    <a:srgbClr val="D20000"/>
    <a:srgbClr val="A02F02"/>
    <a:srgbClr val="0C0000"/>
    <a:srgbClr val="414141"/>
    <a:srgbClr val="C74545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918B18-9C44-4DC4-9AA9-848A62657197}">
  <a:tblStyle styleId="{72918B18-9C44-4DC4-9AA9-848A626571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96" d="100"/>
          <a:sy n="96" d="100"/>
        </p:scale>
        <p:origin x="534" y="84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eaa2e3185_1_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eaa2e3185_1_2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33c9ab0c4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33c9ab0c4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advTm="1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advTm="1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advTm="1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100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accent2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6"/>
          <p:cNvPicPr preferRelativeResize="0"/>
          <p:nvPr/>
        </p:nvPicPr>
        <p:blipFill rotWithShape="1">
          <a:blip r:embed="rId2">
            <a:alphaModFix/>
          </a:blip>
          <a:srcRect l="30158" r="11269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6"/>
          <p:cNvSpPr txBox="1">
            <a:spLocks noGrp="1"/>
          </p:cNvSpPr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6" name="Google Shape;1336;p26"/>
          <p:cNvSpPr/>
          <p:nvPr/>
        </p:nvSpPr>
        <p:spPr>
          <a:xfrm rot="-1367296">
            <a:off x="-275194" y="4012351"/>
            <a:ext cx="1004493" cy="118337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-1028710" y="44331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rot="-6757373">
            <a:off x="-455518" y="312304"/>
            <a:ext cx="1004486" cy="1183368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rot="-9377702">
            <a:off x="-262311" y="-637304"/>
            <a:ext cx="2150190" cy="2278942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rot="-3371401">
            <a:off x="8078731" y="-548232"/>
            <a:ext cx="1004487" cy="1183374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6"/>
          <p:cNvSpPr/>
          <p:nvPr/>
        </p:nvSpPr>
        <p:spPr>
          <a:xfrm rot="-4335824">
            <a:off x="7567586" y="-1492275"/>
            <a:ext cx="2150167" cy="2278960"/>
          </a:xfrm>
          <a:custGeom>
            <a:avLst/>
            <a:gdLst/>
            <a:ahLst/>
            <a:cxnLst/>
            <a:rect l="l" t="t" r="r" b="b"/>
            <a:pathLst>
              <a:path w="37180" h="44554" extrusionOk="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6993440" y="4290800"/>
            <a:ext cx="2293560" cy="786605"/>
          </a:xfrm>
          <a:custGeom>
            <a:avLst/>
            <a:gdLst/>
            <a:ahLst/>
            <a:cxnLst/>
            <a:rect l="l" t="t" r="r" b="b"/>
            <a:pathLst>
              <a:path w="21688" h="6095" extrusionOk="0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>
            <a:off x="6529813" y="4336457"/>
            <a:ext cx="2878771" cy="827501"/>
          </a:xfrm>
          <a:custGeom>
            <a:avLst/>
            <a:gdLst/>
            <a:ahLst/>
            <a:cxnLst/>
            <a:rect l="l" t="t" r="r" b="b"/>
            <a:pathLst>
              <a:path w="37631" h="10817" extrusionOk="0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>
            <a:off x="7162315" y="4686980"/>
            <a:ext cx="2036507" cy="476978"/>
          </a:xfrm>
          <a:custGeom>
            <a:avLst/>
            <a:gdLst/>
            <a:ahLst/>
            <a:cxnLst/>
            <a:rect l="l" t="t" r="r" b="b"/>
            <a:pathLst>
              <a:path w="26621" h="6235" extrusionOk="0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6"/>
          <p:cNvPicPr preferRelativeResize="0"/>
          <p:nvPr/>
        </p:nvPicPr>
        <p:blipFill rotWithShape="1">
          <a:blip r:embed="rId4">
            <a:alphaModFix/>
          </a:blip>
          <a:srcRect r="46635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1000">
    <p:pull/>
  </p:transition>
  <p:extLst>
    <p:ext uri="{DCECCB84-F9BA-43D5-87BE-67443E8EF086}">
      <p15:sldGuideLst xmlns:p15="http://schemas.microsoft.com/office/powerpoint/2012/main"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advTm="1000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 advTm="1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advTm="1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ctrTitle" idx="3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4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Roboto Condensed Light"/>
              <a:buNone/>
              <a:defRPr sz="1200">
                <a:solidFill>
                  <a:srgbClr val="20124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05" name="Google Shape;105;p5"/>
            <p:cNvSpPr/>
            <p:nvPr/>
          </p:nvSpPr>
          <p:spPr>
            <a:xfrm rot="-4042627" flipH="1">
              <a:off x="-482993" y="3745959"/>
              <a:ext cx="1004486" cy="118336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-1422298" flipH="1">
              <a:off x="-289786" y="3599993"/>
              <a:ext cx="2150190" cy="2278942"/>
            </a:xfrm>
            <a:custGeom>
              <a:avLst/>
              <a:gdLst/>
              <a:ahLst/>
              <a:cxnLst/>
              <a:rect l="l" t="t" r="r" b="b"/>
              <a:pathLst>
                <a:path w="37180" h="44554" extrusionOk="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" name="Google Shape;10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5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09" name="Google Shape;109;p5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5"/>
            <p:cNvGrpSpPr/>
            <p:nvPr/>
          </p:nvGrpSpPr>
          <p:grpSpPr>
            <a:xfrm rot="-10552854" flipH="1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3" name="Google Shape;113;p5"/>
            <p:cNvPicPr preferRelativeResize="0"/>
            <p:nvPr/>
          </p:nvPicPr>
          <p:blipFill rotWithShape="1">
            <a:blip r:embed="rId2">
              <a:alphaModFix/>
            </a:blip>
            <a:srcRect r="67147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advTm="1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 advTm="1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advTm="1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advTm="1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 advTm="1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71" r:id="rId12"/>
    <p:sldLayoutId id="2147483672" r:id="rId13"/>
    <p:sldLayoutId id="2147483677" r:id="rId14"/>
    <p:sldLayoutId id="2147483681" r:id="rId15"/>
  </p:sldLayoutIdLst>
  <p:transition spd="slow" advTm="1000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7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audio" Target="../media/media6.m4a"/><Relationship Id="rId16" Type="http://schemas.openxmlformats.org/officeDocument/2006/relationships/image" Target="../media/image24.png"/><Relationship Id="rId1" Type="http://schemas.microsoft.com/office/2007/relationships/media" Target="../media/media6.m4a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528428" y="2724592"/>
            <a:ext cx="4724400" cy="8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Arial Black" panose="020B0A04020102020204" pitchFamily="34" charset="0"/>
              </a:rPr>
              <a:t>BREEZE</a:t>
            </a:r>
            <a:endParaRPr sz="8000" dirty="0">
              <a:latin typeface="Arial Black" panose="020B0A04020102020204" pitchFamily="34" charset="0"/>
            </a:endParaRPr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1174351" y="3657241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accent2"/>
                </a:solidFill>
                <a:latin typeface="Arial Black" panose="020B0A04020102020204" pitchFamily="34" charset="0"/>
              </a:rPr>
              <a:t>ПГКПИ - 2021</a:t>
            </a:r>
            <a:endParaRPr sz="18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ЗАПОЗНАЙТЕ СЕ С ДИРЕКТОРА НА ГИМНАЗИЯТА ПО ПРОГРАМИРАНЕ – ПГКПИ, гр. Бургас">
            <a:extLst>
              <a:ext uri="{FF2B5EF4-FFF2-40B4-BE49-F238E27FC236}">
                <a16:creationId xmlns:a16="http://schemas.microsoft.com/office/drawing/2014/main" id="{64DFC181-FA2C-4425-B801-C4F5A72B0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4" r="33023" b="39041"/>
          <a:stretch/>
        </p:blipFill>
        <p:spPr bwMode="auto">
          <a:xfrm>
            <a:off x="642725" y="3574192"/>
            <a:ext cx="584791" cy="53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D9F7960-1787-4025-82E5-D2E0E84F1E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9551" y="55741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ОТБОР</a:t>
            </a:r>
            <a:endParaRPr dirty="0"/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2780934" y="287381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Мария Илчева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20" name="Google Shape;1920;p44"/>
          <p:cNvSpPr txBox="1">
            <a:spLocks noGrp="1"/>
          </p:cNvSpPr>
          <p:nvPr>
            <p:ph type="subTitle" idx="5"/>
          </p:nvPr>
        </p:nvSpPr>
        <p:spPr>
          <a:xfrm>
            <a:off x="660506" y="2877617"/>
            <a:ext cx="2047968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dk1"/>
                </a:solidFill>
              </a:rPr>
              <a:t>Максимилиян Димов</a:t>
            </a:r>
            <a:endParaRPr dirty="0"/>
          </a:p>
        </p:txBody>
      </p:sp>
      <p:sp>
        <p:nvSpPr>
          <p:cNvPr id="1921" name="Google Shape;1921;p44"/>
          <p:cNvSpPr txBox="1">
            <a:spLocks noGrp="1"/>
          </p:cNvSpPr>
          <p:nvPr>
            <p:ph type="subTitle" idx="6"/>
          </p:nvPr>
        </p:nvSpPr>
        <p:spPr>
          <a:xfrm>
            <a:off x="4782161" y="291510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Мирена Джебарова</a:t>
            </a:r>
            <a:endParaRPr dirty="0"/>
          </a:p>
        </p:txBody>
      </p:sp>
      <p:sp>
        <p:nvSpPr>
          <p:cNvPr id="1922" name="Google Shape;1922;p44"/>
          <p:cNvSpPr txBox="1">
            <a:spLocks noGrp="1"/>
          </p:cNvSpPr>
          <p:nvPr>
            <p:ph type="subTitle" idx="7"/>
          </p:nvPr>
        </p:nvSpPr>
        <p:spPr>
          <a:xfrm>
            <a:off x="861590" y="3554386"/>
            <a:ext cx="1645800" cy="357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Scrum Trainer</a:t>
            </a:r>
            <a:endParaRPr sz="12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C39CC-4109-43E0-8766-10E9FE9AA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0" b="17107"/>
          <a:stretch/>
        </p:blipFill>
        <p:spPr>
          <a:xfrm>
            <a:off x="938250" y="1406995"/>
            <a:ext cx="1516724" cy="1490400"/>
          </a:xfrm>
          <a:prstGeom prst="ellipse">
            <a:avLst/>
          </a:prstGeom>
        </p:spPr>
      </p:pic>
      <p:grpSp>
        <p:nvGrpSpPr>
          <p:cNvPr id="1910" name="Google Shape;1910;p44"/>
          <p:cNvGrpSpPr/>
          <p:nvPr/>
        </p:nvGrpSpPr>
        <p:grpSpPr>
          <a:xfrm>
            <a:off x="1991279" y="2285522"/>
            <a:ext cx="670710" cy="572733"/>
            <a:chOff x="2329725" y="1188750"/>
            <a:chExt cx="1083363" cy="925105"/>
          </a:xfrm>
        </p:grpSpPr>
        <p:sp>
          <p:nvSpPr>
            <p:cNvPr id="1911" name="Google Shape;1911;p44"/>
            <p:cNvSpPr/>
            <p:nvPr/>
          </p:nvSpPr>
          <p:spPr>
            <a:xfrm>
              <a:off x="2427706" y="1227997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1814636" y="2320468"/>
            <a:ext cx="9846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BA7EF-CCF4-4D1E-A111-1F4FAFE09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12" t="9847" r="474" b="13374"/>
          <a:stretch/>
        </p:blipFill>
        <p:spPr>
          <a:xfrm>
            <a:off x="2975878" y="1405691"/>
            <a:ext cx="1453857" cy="1491704"/>
          </a:xfrm>
          <a:prstGeom prst="ellipse">
            <a:avLst/>
          </a:prstGeom>
        </p:spPr>
      </p:pic>
      <p:sp>
        <p:nvSpPr>
          <p:cNvPr id="30" name="Google Shape;1922;p44">
            <a:extLst>
              <a:ext uri="{FF2B5EF4-FFF2-40B4-BE49-F238E27FC236}">
                <a16:creationId xmlns:a16="http://schemas.microsoft.com/office/drawing/2014/main" id="{E7F6C4FE-46F6-4D23-B17E-620CCAD0A0C1}"/>
              </a:ext>
            </a:extLst>
          </p:cNvPr>
          <p:cNvSpPr txBox="1">
            <a:spLocks/>
          </p:cNvSpPr>
          <p:nvPr/>
        </p:nvSpPr>
        <p:spPr>
          <a:xfrm>
            <a:off x="2681231" y="3554386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Front-End Developer</a:t>
            </a:r>
          </a:p>
        </p:txBody>
      </p:sp>
      <p:grpSp>
        <p:nvGrpSpPr>
          <p:cNvPr id="1907" name="Google Shape;1907;p44"/>
          <p:cNvGrpSpPr/>
          <p:nvPr/>
        </p:nvGrpSpPr>
        <p:grpSpPr>
          <a:xfrm>
            <a:off x="3971966" y="2247157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3806724" y="2289165"/>
            <a:ext cx="976200" cy="3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C1FC8-85D5-4688-8D05-D988C32A69E1}"/>
              </a:ext>
            </a:extLst>
          </p:cNvPr>
          <p:cNvGrpSpPr/>
          <p:nvPr/>
        </p:nvGrpSpPr>
        <p:grpSpPr>
          <a:xfrm>
            <a:off x="6785368" y="1405691"/>
            <a:ext cx="1490400" cy="1498796"/>
            <a:chOff x="6785368" y="1405691"/>
            <a:chExt cx="1490400" cy="14987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D23886-975D-4F59-865A-B36789EE7FE0}"/>
                </a:ext>
              </a:extLst>
            </p:cNvPr>
            <p:cNvSpPr/>
            <p:nvPr/>
          </p:nvSpPr>
          <p:spPr>
            <a:xfrm>
              <a:off x="6785368" y="1414087"/>
              <a:ext cx="1490400" cy="1490400"/>
            </a:xfrm>
            <a:prstGeom prst="ellipse">
              <a:avLst/>
            </a:prstGeom>
            <a:solidFill>
              <a:srgbClr val="E2D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167D79D-398E-47B0-9631-37591A859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83" t="4057" r="-3679" b="21341"/>
            <a:stretch/>
          </p:blipFill>
          <p:spPr bwMode="auto">
            <a:xfrm>
              <a:off x="6792143" y="1405691"/>
              <a:ext cx="1457875" cy="1490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oogle Shape;1913;p44">
            <a:extLst>
              <a:ext uri="{FF2B5EF4-FFF2-40B4-BE49-F238E27FC236}">
                <a16:creationId xmlns:a16="http://schemas.microsoft.com/office/drawing/2014/main" id="{149524A1-92E8-4AF2-96E7-AA0E82BA6252}"/>
              </a:ext>
            </a:extLst>
          </p:cNvPr>
          <p:cNvGrpSpPr/>
          <p:nvPr/>
        </p:nvGrpSpPr>
        <p:grpSpPr>
          <a:xfrm>
            <a:off x="7751815" y="2279509"/>
            <a:ext cx="670711" cy="572733"/>
            <a:chOff x="2329725" y="1188750"/>
            <a:chExt cx="1083365" cy="925105"/>
          </a:xfrm>
        </p:grpSpPr>
        <p:sp>
          <p:nvSpPr>
            <p:cNvPr id="33" name="Google Shape;1914;p44">
              <a:extLst>
                <a:ext uri="{FF2B5EF4-FFF2-40B4-BE49-F238E27FC236}">
                  <a16:creationId xmlns:a16="http://schemas.microsoft.com/office/drawing/2014/main" id="{4633BDC7-3370-4014-B732-90A045EF533B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5;p44">
              <a:extLst>
                <a:ext uri="{FF2B5EF4-FFF2-40B4-BE49-F238E27FC236}">
                  <a16:creationId xmlns:a16="http://schemas.microsoft.com/office/drawing/2014/main" id="{8B79C85A-7567-45A6-A6E4-9A6F1C5998B8}"/>
                </a:ext>
              </a:extLst>
            </p:cNvPr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918;p44">
            <a:extLst>
              <a:ext uri="{FF2B5EF4-FFF2-40B4-BE49-F238E27FC236}">
                <a16:creationId xmlns:a16="http://schemas.microsoft.com/office/drawing/2014/main" id="{E63A1A9D-A3E2-40EA-8436-FD72DA5946E8}"/>
              </a:ext>
            </a:extLst>
          </p:cNvPr>
          <p:cNvSpPr txBox="1">
            <a:spLocks/>
          </p:cNvSpPr>
          <p:nvPr/>
        </p:nvSpPr>
        <p:spPr>
          <a:xfrm>
            <a:off x="7591229" y="2331758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>
                <a:solidFill>
                  <a:srgbClr val="FFFFFF"/>
                </a:solidFill>
              </a:rPr>
              <a:t>И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Google Shape;1922;p44">
            <a:extLst>
              <a:ext uri="{FF2B5EF4-FFF2-40B4-BE49-F238E27FC236}">
                <a16:creationId xmlns:a16="http://schemas.microsoft.com/office/drawing/2014/main" id="{90702155-A7C0-41CD-B4B6-FCDCD6DBB2B7}"/>
              </a:ext>
            </a:extLst>
          </p:cNvPr>
          <p:cNvSpPr txBox="1">
            <a:spLocks/>
          </p:cNvSpPr>
          <p:nvPr/>
        </p:nvSpPr>
        <p:spPr>
          <a:xfrm>
            <a:off x="4774061" y="3570705"/>
            <a:ext cx="1868154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Back-End Developer</a:t>
            </a:r>
          </a:p>
        </p:txBody>
      </p:sp>
      <p:sp>
        <p:nvSpPr>
          <p:cNvPr id="37" name="Google Shape;1922;p44">
            <a:extLst>
              <a:ext uri="{FF2B5EF4-FFF2-40B4-BE49-F238E27FC236}">
                <a16:creationId xmlns:a16="http://schemas.microsoft.com/office/drawing/2014/main" id="{A09092FE-F61A-4F21-B343-C6D2021AB7A3}"/>
              </a:ext>
            </a:extLst>
          </p:cNvPr>
          <p:cNvSpPr txBox="1">
            <a:spLocks/>
          </p:cNvSpPr>
          <p:nvPr/>
        </p:nvSpPr>
        <p:spPr>
          <a:xfrm>
            <a:off x="6509899" y="3586563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Designer</a:t>
            </a:r>
          </a:p>
        </p:txBody>
      </p:sp>
      <p:sp>
        <p:nvSpPr>
          <p:cNvPr id="40" name="Google Shape;1921;p44">
            <a:extLst>
              <a:ext uri="{FF2B5EF4-FFF2-40B4-BE49-F238E27FC236}">
                <a16:creationId xmlns:a16="http://schemas.microsoft.com/office/drawing/2014/main" id="{741E9673-FF62-4EF3-A5BE-DBF5D72DEA37}"/>
              </a:ext>
            </a:extLst>
          </p:cNvPr>
          <p:cNvSpPr txBox="1">
            <a:spLocks/>
          </p:cNvSpPr>
          <p:nvPr/>
        </p:nvSpPr>
        <p:spPr>
          <a:xfrm>
            <a:off x="6676829" y="291241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bg-BG" dirty="0"/>
              <a:t>Ивайло Радев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D57D8DB-4317-4326-86AB-EB4B35386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3" t="9900" r="6296" b="13733"/>
          <a:stretch/>
        </p:blipFill>
        <p:spPr bwMode="auto">
          <a:xfrm>
            <a:off x="4942880" y="1422016"/>
            <a:ext cx="1477973" cy="1490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3" name="Google Shape;1913;p44"/>
          <p:cNvGrpSpPr/>
          <p:nvPr/>
        </p:nvGrpSpPr>
        <p:grpSpPr>
          <a:xfrm>
            <a:off x="5940250" y="2279709"/>
            <a:ext cx="670711" cy="572733"/>
            <a:chOff x="2329725" y="1188750"/>
            <a:chExt cx="1083365" cy="925105"/>
          </a:xfrm>
        </p:grpSpPr>
        <p:sp>
          <p:nvSpPr>
            <p:cNvPr id="1914" name="Google Shape;1914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" name="Google Shape;1918;p44"/>
          <p:cNvSpPr txBox="1">
            <a:spLocks noGrp="1"/>
          </p:cNvSpPr>
          <p:nvPr>
            <p:ph type="subTitle" idx="3"/>
          </p:nvPr>
        </p:nvSpPr>
        <p:spPr>
          <a:xfrm>
            <a:off x="5779664" y="2331958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A846757C-1C6A-4E7F-8FCD-9B9C1A846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57268" y="407566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19" grpId="0" build="p"/>
      <p:bldP spid="1920" grpId="0" build="p"/>
      <p:bldP spid="1921" grpId="0" build="p"/>
      <p:bldP spid="1922" grpId="0" build="p"/>
      <p:bldP spid="1917" grpId="0" build="p"/>
      <p:bldP spid="30" grpId="0"/>
      <p:bldP spid="1916" grpId="0" build="p"/>
      <p:bldP spid="35" grpId="0"/>
      <p:bldP spid="36" grpId="0"/>
      <p:bldP spid="37" grpId="0"/>
      <p:bldP spid="40" grpId="0"/>
      <p:bldP spid="19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Vector Location Icon, Location Clipart, Location Icons, Location Icon PNG  and Vector with Transparent Background for Free Download | Location icon,  Map logo, Map icons">
            <a:extLst>
              <a:ext uri="{FF2B5EF4-FFF2-40B4-BE49-F238E27FC236}">
                <a16:creationId xmlns:a16="http://schemas.microsoft.com/office/drawing/2014/main" id="{78DCADFD-0D98-4FF5-BB75-D807E5B1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48" y="3324261"/>
            <a:ext cx="1375317" cy="13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3" name="Google Shape;1953;p46"/>
          <p:cNvSpPr txBox="1">
            <a:spLocks noGrp="1"/>
          </p:cNvSpPr>
          <p:nvPr>
            <p:ph type="title" idx="2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НАШИЯТ ПРОЕКТ</a:t>
            </a:r>
            <a:endParaRPr dirty="0">
              <a:solidFill>
                <a:srgbClr val="20124D"/>
              </a:solidFill>
            </a:endParaRPr>
          </a:p>
        </p:txBody>
      </p:sp>
      <p:pic>
        <p:nvPicPr>
          <p:cNvPr id="1026" name="Picture 2" descr="Website - Free computer icons">
            <a:extLst>
              <a:ext uri="{FF2B5EF4-FFF2-40B4-BE49-F238E27FC236}">
                <a16:creationId xmlns:a16="http://schemas.microsoft.com/office/drawing/2014/main" id="{4E4C48BE-02C7-451D-ABC0-00B666B0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" y="1561688"/>
            <a:ext cx="1562043" cy="15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 station - Free security icons">
            <a:extLst>
              <a:ext uri="{FF2B5EF4-FFF2-40B4-BE49-F238E27FC236}">
                <a16:creationId xmlns:a16="http://schemas.microsoft.com/office/drawing/2014/main" id="{DF528342-1900-4AA8-97E8-98AB08FC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47" y="1713493"/>
            <a:ext cx="1250309" cy="1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3568BEA-9D74-4FDA-AF7F-984BF9CCF41F}"/>
              </a:ext>
            </a:extLst>
          </p:cNvPr>
          <p:cNvGrpSpPr/>
          <p:nvPr/>
        </p:nvGrpSpPr>
        <p:grpSpPr>
          <a:xfrm>
            <a:off x="4809667" y="1707547"/>
            <a:ext cx="2252380" cy="1373623"/>
            <a:chOff x="5395371" y="1657003"/>
            <a:chExt cx="2848566" cy="1737210"/>
          </a:xfrm>
        </p:grpSpPr>
        <p:pic>
          <p:nvPicPr>
            <p:cNvPr id="1030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01C9BAF0-3EB8-4C96-9294-F6D0BF3FB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371" y="1657003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EA79A609-22EC-4C7E-B31B-5EF1E272F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649" y="1667792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8B688280-E18C-4888-9E48-9FF067B1B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754" y="2113031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0CCBCC56-07AE-4D5C-AB60-03E0A71EC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659" y="1667792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Transparent Fireman Clipart - Firefighter Icon Png, Png Download - kindpng">
              <a:extLst>
                <a:ext uri="{FF2B5EF4-FFF2-40B4-BE49-F238E27FC236}">
                  <a16:creationId xmlns:a16="http://schemas.microsoft.com/office/drawing/2014/main" id="{529B084B-C180-4C6E-953C-15DCD3AC5F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2276" y="2113031"/>
              <a:ext cx="944278" cy="128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F39A529-6B1E-492E-95BC-FA3BCAED26CB}"/>
              </a:ext>
            </a:extLst>
          </p:cNvPr>
          <p:cNvSpPr/>
          <p:nvPr/>
        </p:nvSpPr>
        <p:spPr>
          <a:xfrm>
            <a:off x="1702991" y="3604074"/>
            <a:ext cx="172355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6000" b="1" cap="none" spc="0" dirty="0">
                <a:ln w="0"/>
                <a:solidFill>
                  <a:srgbClr val="414141"/>
                </a:solidFill>
                <a:latin typeface="Arial Black" panose="020B0A04020102020204" pitchFamily="34" charset="0"/>
              </a:rPr>
              <a:t>112</a:t>
            </a:r>
            <a:endParaRPr lang="en-US" sz="6000" b="1" cap="none" spc="0" dirty="0">
              <a:ln w="0"/>
              <a:solidFill>
                <a:srgbClr val="414141"/>
              </a:solidFill>
              <a:latin typeface="Arial Black" panose="020B0A04020102020204" pitchFamily="34" charset="0"/>
            </a:endParaRPr>
          </a:p>
        </p:txBody>
      </p:sp>
      <p:pic>
        <p:nvPicPr>
          <p:cNvPr id="1032" name="Picture 8" descr="Fire truck - Free transport icons">
            <a:extLst>
              <a:ext uri="{FF2B5EF4-FFF2-40B4-BE49-F238E27FC236}">
                <a16:creationId xmlns:a16="http://schemas.microsoft.com/office/drawing/2014/main" id="{77593869-2C5B-444B-91E6-7F3AAD1A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60" y="3123731"/>
            <a:ext cx="1802296" cy="180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315ECFC-70D4-4489-A6A3-4C2509AAC68F}"/>
              </a:ext>
            </a:extLst>
          </p:cNvPr>
          <p:cNvGrpSpPr/>
          <p:nvPr/>
        </p:nvGrpSpPr>
        <p:grpSpPr>
          <a:xfrm>
            <a:off x="7719765" y="1116537"/>
            <a:ext cx="1019346" cy="2411146"/>
            <a:chOff x="7622691" y="974245"/>
            <a:chExt cx="1019346" cy="2411146"/>
          </a:xfrm>
        </p:grpSpPr>
        <p:pic>
          <p:nvPicPr>
            <p:cNvPr id="38" name="Picture 8" descr="Fire truck - Free transport icons">
              <a:extLst>
                <a:ext uri="{FF2B5EF4-FFF2-40B4-BE49-F238E27FC236}">
                  <a16:creationId xmlns:a16="http://schemas.microsoft.com/office/drawing/2014/main" id="{5C7FCC4E-A768-4EB0-B7C2-F85BD6F09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974245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Fire truck - Free transport icons">
              <a:extLst>
                <a:ext uri="{FF2B5EF4-FFF2-40B4-BE49-F238E27FC236}">
                  <a16:creationId xmlns:a16="http://schemas.microsoft.com/office/drawing/2014/main" id="{9DA287EA-981E-4815-8030-EAC29A560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2366045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Fire truck - Free transport icons">
              <a:extLst>
                <a:ext uri="{FF2B5EF4-FFF2-40B4-BE49-F238E27FC236}">
                  <a16:creationId xmlns:a16="http://schemas.microsoft.com/office/drawing/2014/main" id="{5AD2C33B-ADF8-4BA6-A1F6-501FA7EC0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91" y="1679084"/>
              <a:ext cx="1019346" cy="101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E71F4E-A5AC-4DC7-8468-8F795FB698A9}"/>
              </a:ext>
            </a:extLst>
          </p:cNvPr>
          <p:cNvGrpSpPr/>
          <p:nvPr/>
        </p:nvGrpSpPr>
        <p:grpSpPr>
          <a:xfrm>
            <a:off x="6945036" y="3788782"/>
            <a:ext cx="744912" cy="979060"/>
            <a:chOff x="6945036" y="3657296"/>
            <a:chExt cx="744912" cy="9790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A53846C-B39D-48BA-A7E7-A8137E1CB1EC}"/>
                </a:ext>
              </a:extLst>
            </p:cNvPr>
            <p:cNvSpPr/>
            <p:nvPr/>
          </p:nvSpPr>
          <p:spPr>
            <a:xfrm rot="20703467">
              <a:off x="7177886" y="3993050"/>
              <a:ext cx="452709" cy="5950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Flame Icon | Fire icons, Logo design love, Graphic design layouts">
              <a:extLst>
                <a:ext uri="{FF2B5EF4-FFF2-40B4-BE49-F238E27FC236}">
                  <a16:creationId xmlns:a16="http://schemas.microsoft.com/office/drawing/2014/main" id="{D62ED663-7F58-459C-A5BF-67BEE44EA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9" r="21468"/>
            <a:stretch/>
          </p:blipFill>
          <p:spPr bwMode="auto">
            <a:xfrm>
              <a:off x="6945036" y="3657296"/>
              <a:ext cx="744912" cy="97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C0F5E9-7AAC-4CBD-AFD4-0A2FFD999497}"/>
              </a:ext>
            </a:extLst>
          </p:cNvPr>
          <p:cNvCxnSpPr>
            <a:cxnSpLocks/>
          </p:cNvCxnSpPr>
          <p:nvPr/>
        </p:nvCxnSpPr>
        <p:spPr>
          <a:xfrm>
            <a:off x="2269324" y="2302109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157A16-1F97-4AE3-8AD3-8C95C12C729D}"/>
              </a:ext>
            </a:extLst>
          </p:cNvPr>
          <p:cNvCxnSpPr>
            <a:cxnSpLocks/>
          </p:cNvCxnSpPr>
          <p:nvPr/>
        </p:nvCxnSpPr>
        <p:spPr>
          <a:xfrm>
            <a:off x="4296274" y="2322110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8F017A-CAAE-47F4-9753-2DB617AFB63E}"/>
              </a:ext>
            </a:extLst>
          </p:cNvPr>
          <p:cNvCxnSpPr>
            <a:cxnSpLocks/>
          </p:cNvCxnSpPr>
          <p:nvPr/>
        </p:nvCxnSpPr>
        <p:spPr>
          <a:xfrm>
            <a:off x="7138820" y="2338647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FA6A96-9BCA-482B-AD7C-C4B3529B0E8D}"/>
              </a:ext>
            </a:extLst>
          </p:cNvPr>
          <p:cNvCxnSpPr>
            <a:cxnSpLocks/>
          </p:cNvCxnSpPr>
          <p:nvPr/>
        </p:nvCxnSpPr>
        <p:spPr>
          <a:xfrm>
            <a:off x="3446419" y="4078318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90DE14-BD31-44FB-A263-44BE6630242B}"/>
              </a:ext>
            </a:extLst>
          </p:cNvPr>
          <p:cNvCxnSpPr>
            <a:cxnSpLocks/>
          </p:cNvCxnSpPr>
          <p:nvPr/>
        </p:nvCxnSpPr>
        <p:spPr>
          <a:xfrm>
            <a:off x="6007503" y="4095301"/>
            <a:ext cx="5511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ojar 1">
            <a:hlinkClick r:id="" action="ppaction://media"/>
            <a:extLst>
              <a:ext uri="{FF2B5EF4-FFF2-40B4-BE49-F238E27FC236}">
                <a16:creationId xmlns:a16="http://schemas.microsoft.com/office/drawing/2014/main" id="{5484334B-3B4A-4E6F-8E3A-0C9271D649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34020" y="7544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394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0758F-88AF-4A80-8044-6EBB4E70E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60" y="1095775"/>
            <a:ext cx="4222019" cy="2046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33A1E-A34F-4A5B-8DB4-028CC26155C8}"/>
              </a:ext>
            </a:extLst>
          </p:cNvPr>
          <p:cNvSpPr txBox="1"/>
          <p:nvPr/>
        </p:nvSpPr>
        <p:spPr>
          <a:xfrm>
            <a:off x="735497" y="333318"/>
            <a:ext cx="486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0124D"/>
              </a:buClr>
              <a:buSzPts val="3000"/>
            </a:pPr>
            <a:r>
              <a:rPr lang="bg-BG" sz="3600" dirty="0">
                <a:solidFill>
                  <a:srgbClr val="20124D"/>
                </a:solidFill>
                <a:latin typeface="Montserrat Black"/>
                <a:sym typeface="Montserrat ExtraBold"/>
              </a:rPr>
              <a:t>НАШИЯТ САЙТ</a:t>
            </a:r>
            <a:endParaRPr lang="en-US" sz="3600" dirty="0">
              <a:solidFill>
                <a:srgbClr val="20124D"/>
              </a:solidFill>
              <a:latin typeface="Montserrat Black"/>
              <a:sym typeface="Montserrat Extra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6044CE-5F43-4752-AAAD-2A157C8C3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60" y="3232900"/>
            <a:ext cx="3715333" cy="1629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E97362-8567-46F8-8BC2-031BAB8E2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088" y="1095775"/>
            <a:ext cx="3529660" cy="21651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13E82D-823C-452D-8FEF-3B2E79EAA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374963"/>
            <a:ext cx="3529660" cy="1490301"/>
          </a:xfrm>
          <a:prstGeom prst="rect">
            <a:avLst/>
          </a:prstGeom>
        </p:spPr>
      </p:pic>
      <p:pic>
        <p:nvPicPr>
          <p:cNvPr id="2" name="New_Recording">
            <a:hlinkClick r:id="" action="ppaction://media"/>
            <a:extLst>
              <a:ext uri="{FF2B5EF4-FFF2-40B4-BE49-F238E27FC236}">
                <a16:creationId xmlns:a16="http://schemas.microsoft.com/office/drawing/2014/main" id="{4C7674F9-0E2D-4D82-BE18-65E069EE7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05118" y="47911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4050880" y="1836318"/>
            <a:ext cx="1220463" cy="1115233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ЕТАПИ НА РАБОТА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6969154" y="1741979"/>
            <a:ext cx="1729905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2244873" y="1667286"/>
            <a:ext cx="1457507" cy="139964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670701" y="1806783"/>
            <a:ext cx="1309982" cy="1179431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7001053" y="3096711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ПРЕЗЕНТИРНЕ</a:t>
            </a:r>
            <a:endParaRPr sz="1400"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1998075" y="3102187"/>
            <a:ext cx="181088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ОРГАНИЗАЦИЯ</a:t>
            </a:r>
            <a:endParaRPr sz="1400"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531399" y="3108509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ИДЕЯ</a:t>
            </a:r>
            <a:endParaRPr sz="1400" dirty="0"/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3814674" y="3102187"/>
            <a:ext cx="175946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/>
              <a:t>РЕАЛИЗАЦИЯ</a:t>
            </a:r>
            <a:endParaRPr sz="1400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2248071" y="213999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3967211" y="216744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612280" y="2216146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sz="4000" dirty="0"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7063722" y="213325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</a:t>
            </a:r>
            <a:r>
              <a:rPr lang="bg-BG" sz="4000" dirty="0"/>
              <a:t>5</a:t>
            </a:r>
            <a:endParaRPr sz="4000" dirty="0"/>
          </a:p>
        </p:txBody>
      </p:sp>
      <p:grpSp>
        <p:nvGrpSpPr>
          <p:cNvPr id="27" name="Google Shape;1835;p40">
            <a:extLst>
              <a:ext uri="{FF2B5EF4-FFF2-40B4-BE49-F238E27FC236}">
                <a16:creationId xmlns:a16="http://schemas.microsoft.com/office/drawing/2014/main" id="{17B689C1-E3BF-4ADD-9D7B-C6CF772B59CC}"/>
              </a:ext>
            </a:extLst>
          </p:cNvPr>
          <p:cNvGrpSpPr/>
          <p:nvPr/>
        </p:nvGrpSpPr>
        <p:grpSpPr>
          <a:xfrm>
            <a:off x="5525072" y="1879500"/>
            <a:ext cx="1352388" cy="1029667"/>
            <a:chOff x="6808298" y="1782685"/>
            <a:chExt cx="1114593" cy="938680"/>
          </a:xfrm>
        </p:grpSpPr>
        <p:sp>
          <p:nvSpPr>
            <p:cNvPr id="28" name="Google Shape;1836;p40">
              <a:extLst>
                <a:ext uri="{FF2B5EF4-FFF2-40B4-BE49-F238E27FC236}">
                  <a16:creationId xmlns:a16="http://schemas.microsoft.com/office/drawing/2014/main" id="{113D4BEB-D78C-4C99-955C-B3D167D2E811}"/>
                </a:ext>
              </a:extLst>
            </p:cNvPr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37;p40">
              <a:extLst>
                <a:ext uri="{FF2B5EF4-FFF2-40B4-BE49-F238E27FC236}">
                  <a16:creationId xmlns:a16="http://schemas.microsoft.com/office/drawing/2014/main" id="{4204382F-E7B7-4D9D-B15C-87EB10D312B5}"/>
                </a:ext>
              </a:extLst>
            </p:cNvPr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856;p40">
            <a:extLst>
              <a:ext uri="{FF2B5EF4-FFF2-40B4-BE49-F238E27FC236}">
                <a16:creationId xmlns:a16="http://schemas.microsoft.com/office/drawing/2014/main" id="{B05B617D-17D8-4C57-A2DC-467FF952A01B}"/>
              </a:ext>
            </a:extLst>
          </p:cNvPr>
          <p:cNvSpPr txBox="1">
            <a:spLocks/>
          </p:cNvSpPr>
          <p:nvPr/>
        </p:nvSpPr>
        <p:spPr>
          <a:xfrm>
            <a:off x="5556200" y="2113517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sz="4000" dirty="0"/>
              <a:t>04</a:t>
            </a:r>
          </a:p>
        </p:txBody>
      </p:sp>
      <p:sp>
        <p:nvSpPr>
          <p:cNvPr id="31" name="Google Shape;1849;p40">
            <a:extLst>
              <a:ext uri="{FF2B5EF4-FFF2-40B4-BE49-F238E27FC236}">
                <a16:creationId xmlns:a16="http://schemas.microsoft.com/office/drawing/2014/main" id="{0958CD73-137A-4C00-B68B-0AD9FBCD56D0}"/>
              </a:ext>
            </a:extLst>
          </p:cNvPr>
          <p:cNvSpPr txBox="1">
            <a:spLocks/>
          </p:cNvSpPr>
          <p:nvPr/>
        </p:nvSpPr>
        <p:spPr>
          <a:xfrm>
            <a:off x="5415683" y="3108509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sz="1400" dirty="0"/>
              <a:t>ТЕСТВАНЕ</a:t>
            </a:r>
          </a:p>
        </p:txBody>
      </p:sp>
      <p:pic>
        <p:nvPicPr>
          <p:cNvPr id="2" name="musicA za ushiti">
            <a:hlinkClick r:id="" action="ppaction://media"/>
            <a:extLst>
              <a:ext uri="{FF2B5EF4-FFF2-40B4-BE49-F238E27FC236}">
                <a16:creationId xmlns:a16="http://schemas.microsoft.com/office/drawing/2014/main" id="{615F7A34-5339-4256-99A5-DFBD49AC0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4284" y="72008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49" grpId="0" build="p"/>
      <p:bldP spid="1850" grpId="0" build="p"/>
      <p:bldP spid="1851" grpId="0" build="p"/>
      <p:bldP spid="1852" grpId="0" build="p"/>
      <p:bldP spid="1853" grpId="0"/>
      <p:bldP spid="1854" grpId="0"/>
      <p:bldP spid="1855" grpId="0"/>
      <p:bldP spid="1856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9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1093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ПРОГРАМНИ ЕЗИЦИ И ПРОГРАМИ</a:t>
            </a:r>
            <a:endParaRPr dirty="0"/>
          </a:p>
        </p:txBody>
      </p:sp>
      <p:sp>
        <p:nvSpPr>
          <p:cNvPr id="1817" name="Google Shape;1817;p39"/>
          <p:cNvSpPr/>
          <p:nvPr/>
        </p:nvSpPr>
        <p:spPr>
          <a:xfrm>
            <a:off x="3624218" y="5288087"/>
            <a:ext cx="44358" cy="57939"/>
          </a:xfrm>
          <a:custGeom>
            <a:avLst/>
            <a:gdLst/>
            <a:ahLst/>
            <a:cxnLst/>
            <a:rect l="l" t="t" r="r" b="b"/>
            <a:pathLst>
              <a:path w="712" h="930" extrusionOk="0">
                <a:moveTo>
                  <a:pt x="212" y="0"/>
                </a:moveTo>
                <a:lnTo>
                  <a:pt x="0" y="217"/>
                </a:lnTo>
                <a:lnTo>
                  <a:pt x="712" y="929"/>
                </a:lnTo>
                <a:cubicBezTo>
                  <a:pt x="697" y="770"/>
                  <a:pt x="684" y="613"/>
                  <a:pt x="669" y="453"/>
                </a:cubicBezTo>
                <a:lnTo>
                  <a:pt x="21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9"/>
          <p:cNvSpPr/>
          <p:nvPr/>
        </p:nvSpPr>
        <p:spPr>
          <a:xfrm>
            <a:off x="3621788" y="5285720"/>
            <a:ext cx="15637" cy="15949"/>
          </a:xfrm>
          <a:custGeom>
            <a:avLst/>
            <a:gdLst/>
            <a:ahLst/>
            <a:cxnLst/>
            <a:rect l="l" t="t" r="r" b="b"/>
            <a:pathLst>
              <a:path w="251" h="256" extrusionOk="0">
                <a:moveTo>
                  <a:pt x="213" y="1"/>
                </a:moveTo>
                <a:lnTo>
                  <a:pt x="1" y="218"/>
                </a:lnTo>
                <a:lnTo>
                  <a:pt x="39" y="255"/>
                </a:lnTo>
                <a:lnTo>
                  <a:pt x="251" y="38"/>
                </a:lnTo>
                <a:lnTo>
                  <a:pt x="213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9"/>
          <p:cNvSpPr/>
          <p:nvPr/>
        </p:nvSpPr>
        <p:spPr>
          <a:xfrm>
            <a:off x="3619483" y="5283414"/>
            <a:ext cx="15637" cy="15886"/>
          </a:xfrm>
          <a:custGeom>
            <a:avLst/>
            <a:gdLst/>
            <a:ahLst/>
            <a:cxnLst/>
            <a:rect l="l" t="t" r="r" b="b"/>
            <a:pathLst>
              <a:path w="251" h="255" extrusionOk="0">
                <a:moveTo>
                  <a:pt x="213" y="0"/>
                </a:moveTo>
                <a:lnTo>
                  <a:pt x="0" y="216"/>
                </a:lnTo>
                <a:lnTo>
                  <a:pt x="38" y="255"/>
                </a:lnTo>
                <a:lnTo>
                  <a:pt x="250" y="38"/>
                </a:lnTo>
                <a:lnTo>
                  <a:pt x="21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9"/>
          <p:cNvSpPr/>
          <p:nvPr/>
        </p:nvSpPr>
        <p:spPr>
          <a:xfrm>
            <a:off x="2278548" y="5288087"/>
            <a:ext cx="335672" cy="324396"/>
          </a:xfrm>
          <a:custGeom>
            <a:avLst/>
            <a:gdLst/>
            <a:ahLst/>
            <a:cxnLst/>
            <a:rect l="l" t="t" r="r" b="b"/>
            <a:pathLst>
              <a:path w="5388" h="5207" extrusionOk="0">
                <a:moveTo>
                  <a:pt x="218" y="0"/>
                </a:moveTo>
                <a:lnTo>
                  <a:pt x="1" y="217"/>
                </a:lnTo>
                <a:lnTo>
                  <a:pt x="4995" y="5206"/>
                </a:lnTo>
                <a:cubicBezTo>
                  <a:pt x="5122" y="5193"/>
                  <a:pt x="5255" y="5178"/>
                  <a:pt x="5387" y="5169"/>
                </a:cubicBezTo>
                <a:lnTo>
                  <a:pt x="21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9"/>
          <p:cNvSpPr/>
          <p:nvPr/>
        </p:nvSpPr>
        <p:spPr>
          <a:xfrm>
            <a:off x="2276243" y="5299239"/>
            <a:ext cx="62" cy="6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9"/>
          <p:cNvSpPr/>
          <p:nvPr/>
        </p:nvSpPr>
        <p:spPr>
          <a:xfrm>
            <a:off x="2276243" y="5299239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"/>
          <p:cNvSpPr/>
          <p:nvPr/>
        </p:nvSpPr>
        <p:spPr>
          <a:xfrm>
            <a:off x="2276243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9"/>
          <p:cNvSpPr/>
          <p:nvPr/>
        </p:nvSpPr>
        <p:spPr>
          <a:xfrm>
            <a:off x="2273938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9"/>
          <p:cNvSpPr/>
          <p:nvPr/>
        </p:nvSpPr>
        <p:spPr>
          <a:xfrm>
            <a:off x="2273938" y="5283414"/>
            <a:ext cx="15887" cy="15886"/>
          </a:xfrm>
          <a:custGeom>
            <a:avLst/>
            <a:gdLst/>
            <a:ahLst/>
            <a:cxnLst/>
            <a:rect l="l" t="t" r="r" b="b"/>
            <a:pathLst>
              <a:path w="255" h="255" extrusionOk="0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9"/>
          <p:cNvSpPr/>
          <p:nvPr/>
        </p:nvSpPr>
        <p:spPr>
          <a:xfrm>
            <a:off x="930946" y="5299239"/>
            <a:ext cx="2430" cy="2430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39"/>
          <p:cNvSpPr/>
          <p:nvPr/>
        </p:nvSpPr>
        <p:spPr>
          <a:xfrm>
            <a:off x="930946" y="5285720"/>
            <a:ext cx="15949" cy="15949"/>
          </a:xfrm>
          <a:custGeom>
            <a:avLst/>
            <a:gdLst/>
            <a:ahLst/>
            <a:cxnLst/>
            <a:rect l="l" t="t" r="r" b="b"/>
            <a:pathLst>
              <a:path w="256" h="256" extrusionOk="0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39"/>
          <p:cNvSpPr/>
          <p:nvPr/>
        </p:nvSpPr>
        <p:spPr>
          <a:xfrm>
            <a:off x="928641" y="5296871"/>
            <a:ext cx="2367" cy="2430"/>
          </a:xfrm>
          <a:custGeom>
            <a:avLst/>
            <a:gdLst/>
            <a:ahLst/>
            <a:cxnLst/>
            <a:rect l="l" t="t" r="r" b="b"/>
            <a:pathLst>
              <a:path w="38" h="39" extrusionOk="0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39"/>
          <p:cNvSpPr/>
          <p:nvPr/>
        </p:nvSpPr>
        <p:spPr>
          <a:xfrm>
            <a:off x="928641" y="5283414"/>
            <a:ext cx="15949" cy="15886"/>
          </a:xfrm>
          <a:custGeom>
            <a:avLst/>
            <a:gdLst/>
            <a:ahLst/>
            <a:cxnLst/>
            <a:rect l="l" t="t" r="r" b="b"/>
            <a:pathLst>
              <a:path w="256" h="255" extrusionOk="0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5 от най-популярните игри, създадени с HTML5">
            <a:extLst>
              <a:ext uri="{FF2B5EF4-FFF2-40B4-BE49-F238E27FC236}">
                <a16:creationId xmlns:a16="http://schemas.microsoft.com/office/drawing/2014/main" id="{7B5B3176-2647-4276-96F1-00351880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0" y="1729898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 - Wikipedia">
            <a:extLst>
              <a:ext uri="{FF2B5EF4-FFF2-40B4-BE49-F238E27FC236}">
                <a16:creationId xmlns:a16="http://schemas.microsoft.com/office/drawing/2014/main" id="{D2B007DE-4975-4091-8915-4CBA4064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72" y="3143138"/>
            <a:ext cx="888969" cy="12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ich programming language should you learn in 2020?">
            <a:extLst>
              <a:ext uri="{FF2B5EF4-FFF2-40B4-BE49-F238E27FC236}">
                <a16:creationId xmlns:a16="http://schemas.microsoft.com/office/drawing/2014/main" id="{36F389F3-CEF1-4356-B7B0-CE6A03F5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98" y="1872787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udio Code - Wikipedia">
            <a:extLst>
              <a:ext uri="{FF2B5EF4-FFF2-40B4-BE49-F238E27FC236}">
                <a16:creationId xmlns:a16="http://schemas.microsoft.com/office/drawing/2014/main" id="{265AEDB7-1B06-4920-8C6E-181DB174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063" y="3248266"/>
            <a:ext cx="1104195" cy="110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rita - Wikipedia">
            <a:extLst>
              <a:ext uri="{FF2B5EF4-FFF2-40B4-BE49-F238E27FC236}">
                <a16:creationId xmlns:a16="http://schemas.microsoft.com/office/drawing/2014/main" id="{42E625F7-30A5-4830-B196-08A4926C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829" y="1653052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dobe Photoshop - Wikipedia">
            <a:extLst>
              <a:ext uri="{FF2B5EF4-FFF2-40B4-BE49-F238E27FC236}">
                <a16:creationId xmlns:a16="http://schemas.microsoft.com/office/drawing/2014/main" id="{D22A3C20-BAB2-45E4-AFA3-AAD27745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5" y="3324637"/>
            <a:ext cx="1099896" cy="107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iscord Logo And the History of the Business | LogoMyWay">
            <a:extLst>
              <a:ext uri="{FF2B5EF4-FFF2-40B4-BE49-F238E27FC236}">
                <a16:creationId xmlns:a16="http://schemas.microsoft.com/office/drawing/2014/main" id="{D51CAFE4-F1D9-496F-BAF3-BE0FF407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33" y="2117290"/>
            <a:ext cx="1213509" cy="12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ro-logo - Andy Cleff">
            <a:extLst>
              <a:ext uri="{FF2B5EF4-FFF2-40B4-BE49-F238E27FC236}">
                <a16:creationId xmlns:a16="http://schemas.microsoft.com/office/drawing/2014/main" id="{882EDF1F-73F9-4472-9B9D-58B886F97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59" y="3835755"/>
            <a:ext cx="1033411" cy="103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excel Free Icon of vscode">
            <a:extLst>
              <a:ext uri="{FF2B5EF4-FFF2-40B4-BE49-F238E27FC236}">
                <a16:creationId xmlns:a16="http://schemas.microsoft.com/office/drawing/2014/main" id="{D3DAA298-84BC-499F-A599-763906219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73" y="1565246"/>
            <a:ext cx="1200666" cy="12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 - Ms Word Png Icon Clipart - Full Size Clipart (#4019240) - PinClipart">
            <a:extLst>
              <a:ext uri="{FF2B5EF4-FFF2-40B4-BE49-F238E27FC236}">
                <a16:creationId xmlns:a16="http://schemas.microsoft.com/office/drawing/2014/main" id="{935341C6-2D4A-402D-A655-310BEAD0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51" y="993719"/>
            <a:ext cx="1177795" cy="11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owerPoint 2019 Icon">
            <a:extLst>
              <a:ext uri="{FF2B5EF4-FFF2-40B4-BE49-F238E27FC236}">
                <a16:creationId xmlns:a16="http://schemas.microsoft.com/office/drawing/2014/main" id="{5F28C6F5-F859-44F9-B1C7-024B79E2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16" y="2549303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ew_Recording_3">
            <a:hlinkClick r:id="" action="ppaction://media"/>
            <a:extLst>
              <a:ext uri="{FF2B5EF4-FFF2-40B4-BE49-F238E27FC236}">
                <a16:creationId xmlns:a16="http://schemas.microsoft.com/office/drawing/2014/main" id="{577C1B24-448B-4A19-930C-4165AD560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042564" y="65830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16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5152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1085700" y="45397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rgbClr val="20124D"/>
              </a:buClr>
              <a:buSzPts val="3000"/>
            </a:pPr>
            <a:r>
              <a:rPr lang="bg-BG" dirty="0"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БЪДЕЩИ ИДЕИ</a:t>
            </a:r>
            <a:endParaRPr dirty="0">
              <a:solidFill>
                <a:srgbClr val="20124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074" name="Picture 2" descr="design-icon-for-your-android-and-iphone-application – Nicola Sarti Lab">
            <a:extLst>
              <a:ext uri="{FF2B5EF4-FFF2-40B4-BE49-F238E27FC236}">
                <a16:creationId xmlns:a16="http://schemas.microsoft.com/office/drawing/2014/main" id="{9F3CDA4A-EAF2-4D9E-A6A0-4007AC62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47" y="2572295"/>
            <a:ext cx="2045030" cy="20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line Form icon PNG and SVG Vector Free Download">
            <a:extLst>
              <a:ext uri="{FF2B5EF4-FFF2-40B4-BE49-F238E27FC236}">
                <a16:creationId xmlns:a16="http://schemas.microsoft.com/office/drawing/2014/main" id="{D07AD191-ADE1-4B0C-AECA-4CCC9FC8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03" y="1252331"/>
            <a:ext cx="1767957" cy="1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ansition Icon #293974 - Free Icons Library">
            <a:extLst>
              <a:ext uri="{FF2B5EF4-FFF2-40B4-BE49-F238E27FC236}">
                <a16:creationId xmlns:a16="http://schemas.microsoft.com/office/drawing/2014/main" id="{0D099452-3BB5-41A2-BB0B-7F967FD2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27" y="835664"/>
            <a:ext cx="2142272" cy="20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ransition &amp; timesharing CFO — Horizon Solution">
            <a:extLst>
              <a:ext uri="{FF2B5EF4-FFF2-40B4-BE49-F238E27FC236}">
                <a16:creationId xmlns:a16="http://schemas.microsoft.com/office/drawing/2014/main" id="{D076A0A8-A550-45C0-85DE-767FA6582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218" y="2302835"/>
            <a:ext cx="3338542" cy="21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obot Icon of Flat style - Available in SVG, PNG, EPS, AI &amp; Icon fonts">
            <a:extLst>
              <a:ext uri="{FF2B5EF4-FFF2-40B4-BE49-F238E27FC236}">
                <a16:creationId xmlns:a16="http://schemas.microsoft.com/office/drawing/2014/main" id="{AE54258A-C1F7-4728-A966-CFD38B76D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205" y="2685152"/>
            <a:ext cx="2045030" cy="20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ojar 2">
            <a:hlinkClick r:id="" action="ppaction://media"/>
            <a:extLst>
              <a:ext uri="{FF2B5EF4-FFF2-40B4-BE49-F238E27FC236}">
                <a16:creationId xmlns:a16="http://schemas.microsoft.com/office/drawing/2014/main" id="{EB2473D0-3346-469C-80CE-0F53EBF67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53500" y="908211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97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544960" y="1596456"/>
            <a:ext cx="528761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БЛАГОДАРИМ ЗА ВНИМАНИЕТО!</a:t>
            </a:r>
            <a:endParaRPr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7F52FB-F17A-4EC4-9B51-15FA8F0FBAB8}"/>
              </a:ext>
            </a:extLst>
          </p:cNvPr>
          <p:cNvSpPr/>
          <p:nvPr/>
        </p:nvSpPr>
        <p:spPr>
          <a:xfrm>
            <a:off x="506896" y="3558209"/>
            <a:ext cx="3756991" cy="115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Google Shape;2910;p69">
            <a:extLst>
              <a:ext uri="{FF2B5EF4-FFF2-40B4-BE49-F238E27FC236}">
                <a16:creationId xmlns:a16="http://schemas.microsoft.com/office/drawing/2014/main" id="{5694874F-30E3-45FF-9AA4-918022017ABB}"/>
              </a:ext>
            </a:extLst>
          </p:cNvPr>
          <p:cNvGrpSpPr/>
          <p:nvPr/>
        </p:nvGrpSpPr>
        <p:grpSpPr>
          <a:xfrm rot="10800000">
            <a:off x="-2226" y="2726168"/>
            <a:ext cx="2433599" cy="2427739"/>
            <a:chOff x="4566375" y="4123125"/>
            <a:chExt cx="565525" cy="565625"/>
          </a:xfrm>
          <a:solidFill>
            <a:schemeClr val="accent3"/>
          </a:solidFill>
        </p:grpSpPr>
        <p:sp>
          <p:nvSpPr>
            <p:cNvPr id="207" name="Google Shape;2911;p69">
              <a:extLst>
                <a:ext uri="{FF2B5EF4-FFF2-40B4-BE49-F238E27FC236}">
                  <a16:creationId xmlns:a16="http://schemas.microsoft.com/office/drawing/2014/main" id="{FA096C23-9165-49F0-A430-A0E0FE019396}"/>
                </a:ext>
              </a:extLst>
            </p:cNvPr>
            <p:cNvSpPr/>
            <p:nvPr/>
          </p:nvSpPr>
          <p:spPr>
            <a:xfrm>
              <a:off x="4566375" y="4123125"/>
              <a:ext cx="565525" cy="565625"/>
            </a:xfrm>
            <a:custGeom>
              <a:avLst/>
              <a:gdLst/>
              <a:ahLst/>
              <a:cxnLst/>
              <a:rect l="l" t="t" r="r" b="b"/>
              <a:pathLst>
                <a:path w="22621" h="22625" extrusionOk="0">
                  <a:moveTo>
                    <a:pt x="0" y="1"/>
                  </a:moveTo>
                  <a:lnTo>
                    <a:pt x="0" y="5911"/>
                  </a:lnTo>
                  <a:cubicBezTo>
                    <a:pt x="511" y="8092"/>
                    <a:pt x="1547" y="10275"/>
                    <a:pt x="3540" y="11314"/>
                  </a:cubicBezTo>
                  <a:cubicBezTo>
                    <a:pt x="6922" y="13074"/>
                    <a:pt x="8863" y="13333"/>
                    <a:pt x="10258" y="13333"/>
                  </a:cubicBezTo>
                  <a:cubicBezTo>
                    <a:pt x="10645" y="13333"/>
                    <a:pt x="10989" y="13313"/>
                    <a:pt x="11311" y="13300"/>
                  </a:cubicBezTo>
                  <a:cubicBezTo>
                    <a:pt x="11443" y="13295"/>
                    <a:pt x="11572" y="13292"/>
                    <a:pt x="11699" y="13292"/>
                  </a:cubicBezTo>
                  <a:cubicBezTo>
                    <a:pt x="19177" y="13292"/>
                    <a:pt x="18328" y="22209"/>
                    <a:pt x="21544" y="22625"/>
                  </a:cubicBezTo>
                  <a:lnTo>
                    <a:pt x="22621" y="22625"/>
                  </a:lnTo>
                  <a:lnTo>
                    <a:pt x="226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912;p69">
              <a:extLst>
                <a:ext uri="{FF2B5EF4-FFF2-40B4-BE49-F238E27FC236}">
                  <a16:creationId xmlns:a16="http://schemas.microsoft.com/office/drawing/2014/main" id="{742E1682-A640-4C09-B31E-E4A373B77815}"/>
                </a:ext>
              </a:extLst>
            </p:cNvPr>
            <p:cNvSpPr/>
            <p:nvPr/>
          </p:nvSpPr>
          <p:spPr>
            <a:xfrm>
              <a:off x="4575400" y="4123125"/>
              <a:ext cx="556500" cy="428500"/>
            </a:xfrm>
            <a:custGeom>
              <a:avLst/>
              <a:gdLst/>
              <a:ahLst/>
              <a:cxnLst/>
              <a:rect l="l" t="t" r="r" b="b"/>
              <a:pathLst>
                <a:path w="22260" h="17140" extrusionOk="0">
                  <a:moveTo>
                    <a:pt x="982" y="1"/>
                  </a:moveTo>
                  <a:cubicBezTo>
                    <a:pt x="498" y="2099"/>
                    <a:pt x="1" y="6644"/>
                    <a:pt x="4004" y="8776"/>
                  </a:cubicBezTo>
                  <a:cubicBezTo>
                    <a:pt x="9307" y="11607"/>
                    <a:pt x="14728" y="9249"/>
                    <a:pt x="16376" y="12609"/>
                  </a:cubicBezTo>
                  <a:cubicBezTo>
                    <a:pt x="17722" y="15343"/>
                    <a:pt x="19573" y="17139"/>
                    <a:pt x="21583" y="17139"/>
                  </a:cubicBezTo>
                  <a:cubicBezTo>
                    <a:pt x="21807" y="17139"/>
                    <a:pt x="22033" y="17117"/>
                    <a:pt x="22260" y="17071"/>
                  </a:cubicBezTo>
                  <a:lnTo>
                    <a:pt x="222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913;p69">
              <a:extLst>
                <a:ext uri="{FF2B5EF4-FFF2-40B4-BE49-F238E27FC236}">
                  <a16:creationId xmlns:a16="http://schemas.microsoft.com/office/drawing/2014/main" id="{4E87EC61-27E1-4493-BD7B-95C0827F4495}"/>
                </a:ext>
              </a:extLst>
            </p:cNvPr>
            <p:cNvSpPr/>
            <p:nvPr/>
          </p:nvSpPr>
          <p:spPr>
            <a:xfrm>
              <a:off x="4932850" y="4123125"/>
              <a:ext cx="194025" cy="75100"/>
            </a:xfrm>
            <a:custGeom>
              <a:avLst/>
              <a:gdLst/>
              <a:ahLst/>
              <a:cxnLst/>
              <a:rect l="l" t="t" r="r" b="b"/>
              <a:pathLst>
                <a:path w="7761" h="3004" extrusionOk="0">
                  <a:moveTo>
                    <a:pt x="324" y="1"/>
                  </a:moveTo>
                  <a:cubicBezTo>
                    <a:pt x="151" y="300"/>
                    <a:pt x="1" y="798"/>
                    <a:pt x="239" y="1489"/>
                  </a:cubicBezTo>
                  <a:cubicBezTo>
                    <a:pt x="536" y="2352"/>
                    <a:pt x="1622" y="3004"/>
                    <a:pt x="2776" y="3004"/>
                  </a:cubicBezTo>
                  <a:cubicBezTo>
                    <a:pt x="3239" y="3004"/>
                    <a:pt x="3712" y="2899"/>
                    <a:pt x="4150" y="2661"/>
                  </a:cubicBezTo>
                  <a:cubicBezTo>
                    <a:pt x="5676" y="1826"/>
                    <a:pt x="6292" y="1210"/>
                    <a:pt x="6947" y="1012"/>
                  </a:cubicBezTo>
                  <a:cubicBezTo>
                    <a:pt x="7359" y="886"/>
                    <a:pt x="7761" y="402"/>
                    <a:pt x="7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914;p69">
              <a:extLst>
                <a:ext uri="{FF2B5EF4-FFF2-40B4-BE49-F238E27FC236}">
                  <a16:creationId xmlns:a16="http://schemas.microsoft.com/office/drawing/2014/main" id="{C77C17B6-DE8D-47FB-ADC0-298F42DBA815}"/>
                </a:ext>
              </a:extLst>
            </p:cNvPr>
            <p:cNvSpPr/>
            <p:nvPr/>
          </p:nvSpPr>
          <p:spPr>
            <a:xfrm>
              <a:off x="4836025" y="4582925"/>
              <a:ext cx="124500" cy="87550"/>
            </a:xfrm>
            <a:custGeom>
              <a:avLst/>
              <a:gdLst/>
              <a:ahLst/>
              <a:cxnLst/>
              <a:rect l="l" t="t" r="r" b="b"/>
              <a:pathLst>
                <a:path w="4980" h="3502" extrusionOk="0">
                  <a:moveTo>
                    <a:pt x="2355" y="0"/>
                  </a:moveTo>
                  <a:cubicBezTo>
                    <a:pt x="1993" y="0"/>
                    <a:pt x="1597" y="92"/>
                    <a:pt x="1179" y="304"/>
                  </a:cubicBezTo>
                  <a:cubicBezTo>
                    <a:pt x="1179" y="304"/>
                    <a:pt x="0" y="965"/>
                    <a:pt x="395" y="2283"/>
                  </a:cubicBezTo>
                  <a:cubicBezTo>
                    <a:pt x="626" y="3060"/>
                    <a:pt x="1728" y="3502"/>
                    <a:pt x="2740" y="3502"/>
                  </a:cubicBezTo>
                  <a:cubicBezTo>
                    <a:pt x="3447" y="3502"/>
                    <a:pt x="4110" y="3286"/>
                    <a:pt x="4401" y="2818"/>
                  </a:cubicBezTo>
                  <a:cubicBezTo>
                    <a:pt x="4980" y="1883"/>
                    <a:pt x="4003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724;p69">
            <a:extLst>
              <a:ext uri="{FF2B5EF4-FFF2-40B4-BE49-F238E27FC236}">
                <a16:creationId xmlns:a16="http://schemas.microsoft.com/office/drawing/2014/main" id="{7A4E965A-A50F-4C94-B137-8EAE01DAA7F3}"/>
              </a:ext>
            </a:extLst>
          </p:cNvPr>
          <p:cNvGrpSpPr/>
          <p:nvPr/>
        </p:nvGrpSpPr>
        <p:grpSpPr>
          <a:xfrm rot="13775355">
            <a:off x="-453369" y="3514014"/>
            <a:ext cx="3175673" cy="2372179"/>
            <a:chOff x="2329996" y="1506261"/>
            <a:chExt cx="2061053" cy="1317063"/>
          </a:xfrm>
        </p:grpSpPr>
        <p:sp>
          <p:nvSpPr>
            <p:cNvPr id="21" name="Google Shape;2725;p69">
              <a:extLst>
                <a:ext uri="{FF2B5EF4-FFF2-40B4-BE49-F238E27FC236}">
                  <a16:creationId xmlns:a16="http://schemas.microsoft.com/office/drawing/2014/main" id="{1A247233-AFE6-4DF1-8F35-44FE636D0721}"/>
                </a:ext>
              </a:extLst>
            </p:cNvPr>
            <p:cNvSpPr/>
            <p:nvPr/>
          </p:nvSpPr>
          <p:spPr>
            <a:xfrm>
              <a:off x="35412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26;p69">
              <a:extLst>
                <a:ext uri="{FF2B5EF4-FFF2-40B4-BE49-F238E27FC236}">
                  <a16:creationId xmlns:a16="http://schemas.microsoft.com/office/drawing/2014/main" id="{3203E83C-CB64-45FC-A249-AB489504DE1E}"/>
                </a:ext>
              </a:extLst>
            </p:cNvPr>
            <p:cNvSpPr/>
            <p:nvPr/>
          </p:nvSpPr>
          <p:spPr>
            <a:xfrm>
              <a:off x="3692895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27;p69">
              <a:extLst>
                <a:ext uri="{FF2B5EF4-FFF2-40B4-BE49-F238E27FC236}">
                  <a16:creationId xmlns:a16="http://schemas.microsoft.com/office/drawing/2014/main" id="{23531881-B9D5-4BEA-AD4B-833D1F869D12}"/>
                </a:ext>
              </a:extLst>
            </p:cNvPr>
            <p:cNvSpPr/>
            <p:nvPr/>
          </p:nvSpPr>
          <p:spPr>
            <a:xfrm>
              <a:off x="3844509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28;p69">
              <a:extLst>
                <a:ext uri="{FF2B5EF4-FFF2-40B4-BE49-F238E27FC236}">
                  <a16:creationId xmlns:a16="http://schemas.microsoft.com/office/drawing/2014/main" id="{7458A196-BB42-45CF-854A-9CFD3F2A8FB7}"/>
                </a:ext>
              </a:extLst>
            </p:cNvPr>
            <p:cNvSpPr/>
            <p:nvPr/>
          </p:nvSpPr>
          <p:spPr>
            <a:xfrm>
              <a:off x="3996109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29;p69">
              <a:extLst>
                <a:ext uri="{FF2B5EF4-FFF2-40B4-BE49-F238E27FC236}">
                  <a16:creationId xmlns:a16="http://schemas.microsoft.com/office/drawing/2014/main" id="{8F02F990-75F4-4E81-987E-E991CE7DDB37}"/>
                </a:ext>
              </a:extLst>
            </p:cNvPr>
            <p:cNvSpPr/>
            <p:nvPr/>
          </p:nvSpPr>
          <p:spPr>
            <a:xfrm>
              <a:off x="4147709" y="17160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0" y="0"/>
                  </a:moveTo>
                  <a:cubicBezTo>
                    <a:pt x="805" y="0"/>
                    <a:pt x="104" y="659"/>
                    <a:pt x="0" y="1509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30;p69">
              <a:extLst>
                <a:ext uri="{FF2B5EF4-FFF2-40B4-BE49-F238E27FC236}">
                  <a16:creationId xmlns:a16="http://schemas.microsoft.com/office/drawing/2014/main" id="{536C0F9F-4F5B-4BC4-8C96-A07087D863FA}"/>
                </a:ext>
              </a:extLst>
            </p:cNvPr>
            <p:cNvSpPr/>
            <p:nvPr/>
          </p:nvSpPr>
          <p:spPr>
            <a:xfrm>
              <a:off x="2405796" y="1792033"/>
              <a:ext cx="45863" cy="45863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31;p69">
              <a:extLst>
                <a:ext uri="{FF2B5EF4-FFF2-40B4-BE49-F238E27FC236}">
                  <a16:creationId xmlns:a16="http://schemas.microsoft.com/office/drawing/2014/main" id="{DADD28FC-E397-4CB8-BCFE-3550A0740973}"/>
                </a:ext>
              </a:extLst>
            </p:cNvPr>
            <p:cNvSpPr/>
            <p:nvPr/>
          </p:nvSpPr>
          <p:spPr>
            <a:xfrm>
              <a:off x="2557396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32;p69">
              <a:extLst>
                <a:ext uri="{FF2B5EF4-FFF2-40B4-BE49-F238E27FC236}">
                  <a16:creationId xmlns:a16="http://schemas.microsoft.com/office/drawing/2014/main" id="{5AEEAC5B-D8F9-4552-9C43-6E7F7B3536E9}"/>
                </a:ext>
              </a:extLst>
            </p:cNvPr>
            <p:cNvSpPr/>
            <p:nvPr/>
          </p:nvSpPr>
          <p:spPr>
            <a:xfrm>
              <a:off x="2707479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33;p69">
              <a:extLst>
                <a:ext uri="{FF2B5EF4-FFF2-40B4-BE49-F238E27FC236}">
                  <a16:creationId xmlns:a16="http://schemas.microsoft.com/office/drawing/2014/main" id="{C8267360-BC76-4925-A9A1-D25F8A9954E4}"/>
                </a:ext>
              </a:extLst>
            </p:cNvPr>
            <p:cNvSpPr/>
            <p:nvPr/>
          </p:nvSpPr>
          <p:spPr>
            <a:xfrm>
              <a:off x="2860597" y="17918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34;p69">
              <a:extLst>
                <a:ext uri="{FF2B5EF4-FFF2-40B4-BE49-F238E27FC236}">
                  <a16:creationId xmlns:a16="http://schemas.microsoft.com/office/drawing/2014/main" id="{D208A3DE-3FCE-4DB7-BB0E-19FD308A1D0C}"/>
                </a:ext>
              </a:extLst>
            </p:cNvPr>
            <p:cNvSpPr/>
            <p:nvPr/>
          </p:nvSpPr>
          <p:spPr>
            <a:xfrm>
              <a:off x="3010680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35;p69">
              <a:extLst>
                <a:ext uri="{FF2B5EF4-FFF2-40B4-BE49-F238E27FC236}">
                  <a16:creationId xmlns:a16="http://schemas.microsoft.com/office/drawing/2014/main" id="{8D080EFD-4A7C-40D2-A131-AFC9D05C9E2E}"/>
                </a:ext>
              </a:extLst>
            </p:cNvPr>
            <p:cNvSpPr/>
            <p:nvPr/>
          </p:nvSpPr>
          <p:spPr>
            <a:xfrm>
              <a:off x="3162294" y="1792033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36;p69">
              <a:extLst>
                <a:ext uri="{FF2B5EF4-FFF2-40B4-BE49-F238E27FC236}">
                  <a16:creationId xmlns:a16="http://schemas.microsoft.com/office/drawing/2014/main" id="{653A4474-19A7-4F3A-99C2-3A3EC49928EA}"/>
                </a:ext>
              </a:extLst>
            </p:cNvPr>
            <p:cNvSpPr/>
            <p:nvPr/>
          </p:nvSpPr>
          <p:spPr>
            <a:xfrm>
              <a:off x="3313894" y="1792033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37;p69">
              <a:extLst>
                <a:ext uri="{FF2B5EF4-FFF2-40B4-BE49-F238E27FC236}">
                  <a16:creationId xmlns:a16="http://schemas.microsoft.com/office/drawing/2014/main" id="{907CBF4F-022D-47C3-9DA3-2295F00BCAC3}"/>
                </a:ext>
              </a:extLst>
            </p:cNvPr>
            <p:cNvSpPr/>
            <p:nvPr/>
          </p:nvSpPr>
          <p:spPr>
            <a:xfrm>
              <a:off x="34654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1" y="1648"/>
                  </a:cubicBezTo>
                  <a:cubicBezTo>
                    <a:pt x="111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38;p69">
              <a:extLst>
                <a:ext uri="{FF2B5EF4-FFF2-40B4-BE49-F238E27FC236}">
                  <a16:creationId xmlns:a16="http://schemas.microsoft.com/office/drawing/2014/main" id="{736AD609-1DE1-43F6-AC14-54773F506907}"/>
                </a:ext>
              </a:extLst>
            </p:cNvPr>
            <p:cNvSpPr/>
            <p:nvPr/>
          </p:nvSpPr>
          <p:spPr>
            <a:xfrm>
              <a:off x="3617094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7" y="0"/>
                  </a:moveTo>
                  <a:cubicBezTo>
                    <a:pt x="1742" y="0"/>
                    <a:pt x="1676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452"/>
                    <a:pt x="3356" y="1509"/>
                  </a:cubicBezTo>
                  <a:cubicBezTo>
                    <a:pt x="3356" y="659"/>
                    <a:pt x="2661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39;p69">
              <a:extLst>
                <a:ext uri="{FF2B5EF4-FFF2-40B4-BE49-F238E27FC236}">
                  <a16:creationId xmlns:a16="http://schemas.microsoft.com/office/drawing/2014/main" id="{441D82FB-BC26-4CFD-A4BD-368ECA839B1A}"/>
                </a:ext>
              </a:extLst>
            </p:cNvPr>
            <p:cNvSpPr/>
            <p:nvPr/>
          </p:nvSpPr>
          <p:spPr>
            <a:xfrm>
              <a:off x="3768695" y="1791869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4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40;p69">
              <a:extLst>
                <a:ext uri="{FF2B5EF4-FFF2-40B4-BE49-F238E27FC236}">
                  <a16:creationId xmlns:a16="http://schemas.microsoft.com/office/drawing/2014/main" id="{094E75EE-B29E-46F4-AB67-58B2507BF741}"/>
                </a:ext>
              </a:extLst>
            </p:cNvPr>
            <p:cNvSpPr/>
            <p:nvPr/>
          </p:nvSpPr>
          <p:spPr>
            <a:xfrm>
              <a:off x="3920309" y="1791869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5" y="0"/>
                  </a:moveTo>
                  <a:cubicBezTo>
                    <a:pt x="1740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111" y="2563"/>
                    <a:pt x="804" y="3367"/>
                    <a:pt x="1719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0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41;p69">
              <a:extLst>
                <a:ext uri="{FF2B5EF4-FFF2-40B4-BE49-F238E27FC236}">
                  <a16:creationId xmlns:a16="http://schemas.microsoft.com/office/drawing/2014/main" id="{71DAE5F4-898B-4CF3-B8D0-B68C56720618}"/>
                </a:ext>
              </a:extLst>
            </p:cNvPr>
            <p:cNvSpPr/>
            <p:nvPr/>
          </p:nvSpPr>
          <p:spPr>
            <a:xfrm>
              <a:off x="40719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19" y="0"/>
                  </a:moveTo>
                  <a:cubicBezTo>
                    <a:pt x="804" y="0"/>
                    <a:pt x="111" y="693"/>
                    <a:pt x="0" y="1497"/>
                  </a:cubicBezTo>
                  <a:cubicBezTo>
                    <a:pt x="0" y="2440"/>
                    <a:pt x="69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42;p69">
              <a:extLst>
                <a:ext uri="{FF2B5EF4-FFF2-40B4-BE49-F238E27FC236}">
                  <a16:creationId xmlns:a16="http://schemas.microsoft.com/office/drawing/2014/main" id="{2E9847F9-41D1-478D-87A6-C28795007159}"/>
                </a:ext>
              </a:extLst>
            </p:cNvPr>
            <p:cNvSpPr/>
            <p:nvPr/>
          </p:nvSpPr>
          <p:spPr>
            <a:xfrm>
              <a:off x="4223509" y="1792033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43;p69">
              <a:extLst>
                <a:ext uri="{FF2B5EF4-FFF2-40B4-BE49-F238E27FC236}">
                  <a16:creationId xmlns:a16="http://schemas.microsoft.com/office/drawing/2014/main" id="{41FCF4B4-9996-430E-B2F8-95343868AA15}"/>
                </a:ext>
              </a:extLst>
            </p:cNvPr>
            <p:cNvSpPr/>
            <p:nvPr/>
          </p:nvSpPr>
          <p:spPr>
            <a:xfrm>
              <a:off x="23299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44;p69">
              <a:extLst>
                <a:ext uri="{FF2B5EF4-FFF2-40B4-BE49-F238E27FC236}">
                  <a16:creationId xmlns:a16="http://schemas.microsoft.com/office/drawing/2014/main" id="{5C7936E5-5AF1-4D5C-B20D-8AE9938FD2D1}"/>
                </a:ext>
              </a:extLst>
            </p:cNvPr>
            <p:cNvSpPr/>
            <p:nvPr/>
          </p:nvSpPr>
          <p:spPr>
            <a:xfrm>
              <a:off x="2481596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693" y="0"/>
                    <a:pt x="0" y="804"/>
                    <a:pt x="0" y="1747"/>
                  </a:cubicBezTo>
                  <a:cubicBezTo>
                    <a:pt x="0" y="2551"/>
                    <a:pt x="80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45;p69">
              <a:extLst>
                <a:ext uri="{FF2B5EF4-FFF2-40B4-BE49-F238E27FC236}">
                  <a16:creationId xmlns:a16="http://schemas.microsoft.com/office/drawing/2014/main" id="{3982B3B3-C4AA-4C98-AAFD-24DD33387262}"/>
                </a:ext>
              </a:extLst>
            </p:cNvPr>
            <p:cNvSpPr/>
            <p:nvPr/>
          </p:nvSpPr>
          <p:spPr>
            <a:xfrm>
              <a:off x="2633196" y="18676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4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46;p69">
              <a:extLst>
                <a:ext uri="{FF2B5EF4-FFF2-40B4-BE49-F238E27FC236}">
                  <a16:creationId xmlns:a16="http://schemas.microsoft.com/office/drawing/2014/main" id="{626B4AB1-F3C2-4D55-B572-CC72EB069DFE}"/>
                </a:ext>
              </a:extLst>
            </p:cNvPr>
            <p:cNvSpPr/>
            <p:nvPr/>
          </p:nvSpPr>
          <p:spPr>
            <a:xfrm>
              <a:off x="27847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47;p69">
              <a:extLst>
                <a:ext uri="{FF2B5EF4-FFF2-40B4-BE49-F238E27FC236}">
                  <a16:creationId xmlns:a16="http://schemas.microsoft.com/office/drawing/2014/main" id="{72505754-12BA-4D17-A687-05CA92BC9321}"/>
                </a:ext>
              </a:extLst>
            </p:cNvPr>
            <p:cNvSpPr/>
            <p:nvPr/>
          </p:nvSpPr>
          <p:spPr>
            <a:xfrm>
              <a:off x="2936397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4"/>
                    <a:pt x="3245" y="2551"/>
                    <a:pt x="3356" y="1747"/>
                  </a:cubicBezTo>
                  <a:cubicBezTo>
                    <a:pt x="3356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48;p69">
              <a:extLst>
                <a:ext uri="{FF2B5EF4-FFF2-40B4-BE49-F238E27FC236}">
                  <a16:creationId xmlns:a16="http://schemas.microsoft.com/office/drawing/2014/main" id="{FF1F50DD-5438-4EA7-B7D9-E4EFD8E5D479}"/>
                </a:ext>
              </a:extLst>
            </p:cNvPr>
            <p:cNvSpPr/>
            <p:nvPr/>
          </p:nvSpPr>
          <p:spPr>
            <a:xfrm>
              <a:off x="3086493" y="18678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111" y="693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49;p69">
              <a:extLst>
                <a:ext uri="{FF2B5EF4-FFF2-40B4-BE49-F238E27FC236}">
                  <a16:creationId xmlns:a16="http://schemas.microsoft.com/office/drawing/2014/main" id="{96AFF393-1613-4DA0-945A-CF83F8CCC118}"/>
                </a:ext>
              </a:extLst>
            </p:cNvPr>
            <p:cNvSpPr/>
            <p:nvPr/>
          </p:nvSpPr>
          <p:spPr>
            <a:xfrm>
              <a:off x="3238094" y="18676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50;p69">
              <a:extLst>
                <a:ext uri="{FF2B5EF4-FFF2-40B4-BE49-F238E27FC236}">
                  <a16:creationId xmlns:a16="http://schemas.microsoft.com/office/drawing/2014/main" id="{D00DAB17-7DB6-4664-8034-35A51DCEB14A}"/>
                </a:ext>
              </a:extLst>
            </p:cNvPr>
            <p:cNvSpPr/>
            <p:nvPr/>
          </p:nvSpPr>
          <p:spPr>
            <a:xfrm>
              <a:off x="3389694" y="18676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09"/>
                  </a:cubicBezTo>
                  <a:cubicBezTo>
                    <a:pt x="0" y="2452"/>
                    <a:pt x="805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51;p69">
              <a:extLst>
                <a:ext uri="{FF2B5EF4-FFF2-40B4-BE49-F238E27FC236}">
                  <a16:creationId xmlns:a16="http://schemas.microsoft.com/office/drawing/2014/main" id="{015F5BDC-2D35-49E8-B75D-F9B599899530}"/>
                </a:ext>
              </a:extLst>
            </p:cNvPr>
            <p:cNvSpPr/>
            <p:nvPr/>
          </p:nvSpPr>
          <p:spPr>
            <a:xfrm>
              <a:off x="3541294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244"/>
                    <a:pt x="3355" y="2551"/>
                    <a:pt x="3355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52;p69">
              <a:extLst>
                <a:ext uri="{FF2B5EF4-FFF2-40B4-BE49-F238E27FC236}">
                  <a16:creationId xmlns:a16="http://schemas.microsoft.com/office/drawing/2014/main" id="{0C8E3A9F-0D6A-490D-9117-0C612B27B6C2}"/>
                </a:ext>
              </a:extLst>
            </p:cNvPr>
            <p:cNvSpPr/>
            <p:nvPr/>
          </p:nvSpPr>
          <p:spPr>
            <a:xfrm>
              <a:off x="3692895" y="18678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467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53;p69">
              <a:extLst>
                <a:ext uri="{FF2B5EF4-FFF2-40B4-BE49-F238E27FC236}">
                  <a16:creationId xmlns:a16="http://schemas.microsoft.com/office/drawing/2014/main" id="{E6FF26A3-9307-4799-8AE9-BCD668040DE4}"/>
                </a:ext>
              </a:extLst>
            </p:cNvPr>
            <p:cNvSpPr/>
            <p:nvPr/>
          </p:nvSpPr>
          <p:spPr>
            <a:xfrm>
              <a:off x="3844509" y="18678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54;p69">
              <a:extLst>
                <a:ext uri="{FF2B5EF4-FFF2-40B4-BE49-F238E27FC236}">
                  <a16:creationId xmlns:a16="http://schemas.microsoft.com/office/drawing/2014/main" id="{4006CAF7-1D4B-42F8-8A84-2EA184C26805}"/>
                </a:ext>
              </a:extLst>
            </p:cNvPr>
            <p:cNvSpPr/>
            <p:nvPr/>
          </p:nvSpPr>
          <p:spPr>
            <a:xfrm>
              <a:off x="39961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804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55;p69">
              <a:extLst>
                <a:ext uri="{FF2B5EF4-FFF2-40B4-BE49-F238E27FC236}">
                  <a16:creationId xmlns:a16="http://schemas.microsoft.com/office/drawing/2014/main" id="{C7AE65B2-F92D-490F-B107-D91399D39561}"/>
                </a:ext>
              </a:extLst>
            </p:cNvPr>
            <p:cNvSpPr/>
            <p:nvPr/>
          </p:nvSpPr>
          <p:spPr>
            <a:xfrm>
              <a:off x="4147709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805" y="0"/>
                    <a:pt x="111" y="693"/>
                    <a:pt x="0" y="1636"/>
                  </a:cubicBezTo>
                  <a:cubicBezTo>
                    <a:pt x="0" y="2551"/>
                    <a:pt x="805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56;p69">
              <a:extLst>
                <a:ext uri="{FF2B5EF4-FFF2-40B4-BE49-F238E27FC236}">
                  <a16:creationId xmlns:a16="http://schemas.microsoft.com/office/drawing/2014/main" id="{792279BB-F8D7-4082-BA5D-EF874405043C}"/>
                </a:ext>
              </a:extLst>
            </p:cNvPr>
            <p:cNvSpPr/>
            <p:nvPr/>
          </p:nvSpPr>
          <p:spPr>
            <a:xfrm>
              <a:off x="4299310" y="18678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804"/>
                    <a:pt x="1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57;p69">
              <a:extLst>
                <a:ext uri="{FF2B5EF4-FFF2-40B4-BE49-F238E27FC236}">
                  <a16:creationId xmlns:a16="http://schemas.microsoft.com/office/drawing/2014/main" id="{BDDA90B4-A560-4F50-B605-6F4E7B9675F9}"/>
                </a:ext>
              </a:extLst>
            </p:cNvPr>
            <p:cNvSpPr/>
            <p:nvPr/>
          </p:nvSpPr>
          <p:spPr>
            <a:xfrm>
              <a:off x="2405796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3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58;p69">
              <a:extLst>
                <a:ext uri="{FF2B5EF4-FFF2-40B4-BE49-F238E27FC236}">
                  <a16:creationId xmlns:a16="http://schemas.microsoft.com/office/drawing/2014/main" id="{D2CDA970-4550-476D-ADD4-E604FD60C4C5}"/>
                </a:ext>
              </a:extLst>
            </p:cNvPr>
            <p:cNvSpPr/>
            <p:nvPr/>
          </p:nvSpPr>
          <p:spPr>
            <a:xfrm>
              <a:off x="2555879" y="1943469"/>
              <a:ext cx="47394" cy="46041"/>
            </a:xfrm>
            <a:custGeom>
              <a:avLst/>
              <a:gdLst/>
              <a:ahLst/>
              <a:cxnLst/>
              <a:rect l="l" t="t" r="r" b="b"/>
              <a:pathLst>
                <a:path w="3467" h="3368" extrusionOk="0">
                  <a:moveTo>
                    <a:pt x="1660" y="1"/>
                  </a:moveTo>
                  <a:cubicBezTo>
                    <a:pt x="806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466" y="1759"/>
                  </a:cubicBezTo>
                  <a:cubicBezTo>
                    <a:pt x="3466" y="816"/>
                    <a:pt x="2884" y="12"/>
                    <a:pt x="1858" y="12"/>
                  </a:cubicBezTo>
                  <a:cubicBezTo>
                    <a:pt x="1791" y="4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59;p69">
              <a:extLst>
                <a:ext uri="{FF2B5EF4-FFF2-40B4-BE49-F238E27FC236}">
                  <a16:creationId xmlns:a16="http://schemas.microsoft.com/office/drawing/2014/main" id="{B3E39AC0-5DFB-4931-8DE6-C6969E333347}"/>
                </a:ext>
              </a:extLst>
            </p:cNvPr>
            <p:cNvSpPr/>
            <p:nvPr/>
          </p:nvSpPr>
          <p:spPr>
            <a:xfrm>
              <a:off x="2708996" y="19434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715" y="1"/>
                  </a:moveTo>
                  <a:cubicBezTo>
                    <a:pt x="1644" y="1"/>
                    <a:pt x="1572" y="5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256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60;p69">
              <a:extLst>
                <a:ext uri="{FF2B5EF4-FFF2-40B4-BE49-F238E27FC236}">
                  <a16:creationId xmlns:a16="http://schemas.microsoft.com/office/drawing/2014/main" id="{690AEB25-0934-4853-906B-307BF814177A}"/>
                </a:ext>
              </a:extLst>
            </p:cNvPr>
            <p:cNvSpPr/>
            <p:nvPr/>
          </p:nvSpPr>
          <p:spPr>
            <a:xfrm>
              <a:off x="2860597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5" y="0"/>
                    <a:pt x="1" y="693"/>
                    <a:pt x="1" y="1636"/>
                  </a:cubicBezTo>
                  <a:cubicBezTo>
                    <a:pt x="1" y="2551"/>
                    <a:pt x="694" y="3244"/>
                    <a:pt x="1498" y="3355"/>
                  </a:cubicBezTo>
                  <a:cubicBezTo>
                    <a:pt x="2441" y="3355"/>
                    <a:pt x="3245" y="2662"/>
                    <a:pt x="3355" y="1747"/>
                  </a:cubicBezTo>
                  <a:cubicBezTo>
                    <a:pt x="3355" y="80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61;p69">
              <a:extLst>
                <a:ext uri="{FF2B5EF4-FFF2-40B4-BE49-F238E27FC236}">
                  <a16:creationId xmlns:a16="http://schemas.microsoft.com/office/drawing/2014/main" id="{26587A0E-7FDB-4156-B5EC-F388F393B082}"/>
                </a:ext>
              </a:extLst>
            </p:cNvPr>
            <p:cNvSpPr/>
            <p:nvPr/>
          </p:nvSpPr>
          <p:spPr>
            <a:xfrm>
              <a:off x="3012197" y="1943496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2" y="0"/>
                  </a:moveTo>
                  <a:cubicBezTo>
                    <a:pt x="1725" y="0"/>
                    <a:pt x="1668" y="3"/>
                    <a:pt x="1609" y="10"/>
                  </a:cubicBezTo>
                  <a:cubicBezTo>
                    <a:pt x="694" y="10"/>
                    <a:pt x="1" y="703"/>
                    <a:pt x="1" y="1646"/>
                  </a:cubicBezTo>
                  <a:cubicBezTo>
                    <a:pt x="1" y="2561"/>
                    <a:pt x="694" y="3365"/>
                    <a:pt x="1609" y="3365"/>
                  </a:cubicBezTo>
                  <a:cubicBezTo>
                    <a:pt x="2552" y="3365"/>
                    <a:pt x="3356" y="2561"/>
                    <a:pt x="3356" y="1646"/>
                  </a:cubicBezTo>
                  <a:cubicBezTo>
                    <a:pt x="3252" y="762"/>
                    <a:pt x="2636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62;p69">
              <a:extLst>
                <a:ext uri="{FF2B5EF4-FFF2-40B4-BE49-F238E27FC236}">
                  <a16:creationId xmlns:a16="http://schemas.microsoft.com/office/drawing/2014/main" id="{B42559B8-AB31-4070-9ADB-C073953D56FE}"/>
                </a:ext>
              </a:extLst>
            </p:cNvPr>
            <p:cNvSpPr/>
            <p:nvPr/>
          </p:nvSpPr>
          <p:spPr>
            <a:xfrm>
              <a:off x="3163811" y="1943469"/>
              <a:ext cx="45863" cy="46041"/>
            </a:xfrm>
            <a:custGeom>
              <a:avLst/>
              <a:gdLst/>
              <a:ahLst/>
              <a:cxnLst/>
              <a:rect l="l" t="t" r="r" b="b"/>
              <a:pathLst>
                <a:path w="3355" h="3368" extrusionOk="0">
                  <a:moveTo>
                    <a:pt x="1695" y="1"/>
                  </a:moveTo>
                  <a:cubicBezTo>
                    <a:pt x="1630" y="1"/>
                    <a:pt x="1564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747" y="3367"/>
                  </a:cubicBezTo>
                  <a:cubicBezTo>
                    <a:pt x="2662" y="3256"/>
                    <a:pt x="3355" y="2452"/>
                    <a:pt x="3355" y="1510"/>
                  </a:cubicBezTo>
                  <a:cubicBezTo>
                    <a:pt x="3252" y="659"/>
                    <a:pt x="2550" y="1"/>
                    <a:pt x="1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63;p69">
              <a:extLst>
                <a:ext uri="{FF2B5EF4-FFF2-40B4-BE49-F238E27FC236}">
                  <a16:creationId xmlns:a16="http://schemas.microsoft.com/office/drawing/2014/main" id="{3AC80256-66C0-44E7-95A2-F8693D6BB283}"/>
                </a:ext>
              </a:extLst>
            </p:cNvPr>
            <p:cNvSpPr/>
            <p:nvPr/>
          </p:nvSpPr>
          <p:spPr>
            <a:xfrm>
              <a:off x="3315411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3" y="0"/>
                    <a:pt x="0" y="693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64;p69">
              <a:extLst>
                <a:ext uri="{FF2B5EF4-FFF2-40B4-BE49-F238E27FC236}">
                  <a16:creationId xmlns:a16="http://schemas.microsoft.com/office/drawing/2014/main" id="{B2174AED-26CF-41DC-B40E-77DF00CFCD7D}"/>
                </a:ext>
              </a:extLst>
            </p:cNvPr>
            <p:cNvSpPr/>
            <p:nvPr/>
          </p:nvSpPr>
          <p:spPr>
            <a:xfrm>
              <a:off x="3465494" y="19436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0"/>
                  </a:moveTo>
                  <a:cubicBezTo>
                    <a:pt x="916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65;p69">
              <a:extLst>
                <a:ext uri="{FF2B5EF4-FFF2-40B4-BE49-F238E27FC236}">
                  <a16:creationId xmlns:a16="http://schemas.microsoft.com/office/drawing/2014/main" id="{21F45795-F005-4E62-9E40-39AD382287BC}"/>
                </a:ext>
              </a:extLst>
            </p:cNvPr>
            <p:cNvSpPr/>
            <p:nvPr/>
          </p:nvSpPr>
          <p:spPr>
            <a:xfrm>
              <a:off x="3617094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636"/>
                  </a:cubicBezTo>
                  <a:cubicBezTo>
                    <a:pt x="335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66;p69">
              <a:extLst>
                <a:ext uri="{FF2B5EF4-FFF2-40B4-BE49-F238E27FC236}">
                  <a16:creationId xmlns:a16="http://schemas.microsoft.com/office/drawing/2014/main" id="{A826E8A7-03B0-4743-A8D2-CE448A15C542}"/>
                </a:ext>
              </a:extLst>
            </p:cNvPr>
            <p:cNvSpPr/>
            <p:nvPr/>
          </p:nvSpPr>
          <p:spPr>
            <a:xfrm>
              <a:off x="3768695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67;p69">
              <a:extLst>
                <a:ext uri="{FF2B5EF4-FFF2-40B4-BE49-F238E27FC236}">
                  <a16:creationId xmlns:a16="http://schemas.microsoft.com/office/drawing/2014/main" id="{60B41C1A-3221-496C-B330-3772B424623A}"/>
                </a:ext>
              </a:extLst>
            </p:cNvPr>
            <p:cNvSpPr/>
            <p:nvPr/>
          </p:nvSpPr>
          <p:spPr>
            <a:xfrm>
              <a:off x="3920309" y="19436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0"/>
                  </a:moveTo>
                  <a:cubicBezTo>
                    <a:pt x="804" y="0"/>
                    <a:pt x="111" y="693"/>
                    <a:pt x="0" y="1636"/>
                  </a:cubicBezTo>
                  <a:cubicBezTo>
                    <a:pt x="0" y="2440"/>
                    <a:pt x="804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68;p69">
              <a:extLst>
                <a:ext uri="{FF2B5EF4-FFF2-40B4-BE49-F238E27FC236}">
                  <a16:creationId xmlns:a16="http://schemas.microsoft.com/office/drawing/2014/main" id="{3649097A-8D99-41A3-80C7-EF85590E7030}"/>
                </a:ext>
              </a:extLst>
            </p:cNvPr>
            <p:cNvSpPr/>
            <p:nvPr/>
          </p:nvSpPr>
          <p:spPr>
            <a:xfrm>
              <a:off x="40719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804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69;p69">
              <a:extLst>
                <a:ext uri="{FF2B5EF4-FFF2-40B4-BE49-F238E27FC236}">
                  <a16:creationId xmlns:a16="http://schemas.microsoft.com/office/drawing/2014/main" id="{ABF2DB44-46EB-49F0-B5E2-AA4366EA7A8D}"/>
                </a:ext>
              </a:extLst>
            </p:cNvPr>
            <p:cNvSpPr/>
            <p:nvPr/>
          </p:nvSpPr>
          <p:spPr>
            <a:xfrm>
              <a:off x="4223509" y="19436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11" y="693"/>
                    <a:pt x="1" y="1636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70;p69">
              <a:extLst>
                <a:ext uri="{FF2B5EF4-FFF2-40B4-BE49-F238E27FC236}">
                  <a16:creationId xmlns:a16="http://schemas.microsoft.com/office/drawing/2014/main" id="{FAAA00E4-112D-4D6C-AC31-1D85D436F939}"/>
                </a:ext>
              </a:extLst>
            </p:cNvPr>
            <p:cNvSpPr/>
            <p:nvPr/>
          </p:nvSpPr>
          <p:spPr>
            <a:xfrm>
              <a:off x="23299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71;p69">
              <a:extLst>
                <a:ext uri="{FF2B5EF4-FFF2-40B4-BE49-F238E27FC236}">
                  <a16:creationId xmlns:a16="http://schemas.microsoft.com/office/drawing/2014/main" id="{92944DD5-6721-488B-9DC0-4A07A58269BD}"/>
                </a:ext>
              </a:extLst>
            </p:cNvPr>
            <p:cNvSpPr/>
            <p:nvPr/>
          </p:nvSpPr>
          <p:spPr>
            <a:xfrm>
              <a:off x="2481596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47" y="0"/>
                  </a:moveTo>
                  <a:cubicBezTo>
                    <a:pt x="693" y="0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4"/>
                    <a:pt x="3355" y="2551"/>
                    <a:pt x="3355" y="1747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72;p69">
              <a:extLst>
                <a:ext uri="{FF2B5EF4-FFF2-40B4-BE49-F238E27FC236}">
                  <a16:creationId xmlns:a16="http://schemas.microsoft.com/office/drawing/2014/main" id="{B4D500D6-B6A9-4527-B02D-E08BFC192DA3}"/>
                </a:ext>
              </a:extLst>
            </p:cNvPr>
            <p:cNvSpPr/>
            <p:nvPr/>
          </p:nvSpPr>
          <p:spPr>
            <a:xfrm>
              <a:off x="2633196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0"/>
                  </a:moveTo>
                  <a:cubicBezTo>
                    <a:pt x="80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73;p69">
              <a:extLst>
                <a:ext uri="{FF2B5EF4-FFF2-40B4-BE49-F238E27FC236}">
                  <a16:creationId xmlns:a16="http://schemas.microsoft.com/office/drawing/2014/main" id="{8ABA4A4E-DF1D-4063-B746-6DD66D6B7B1D}"/>
                </a:ext>
              </a:extLst>
            </p:cNvPr>
            <p:cNvSpPr/>
            <p:nvPr/>
          </p:nvSpPr>
          <p:spPr>
            <a:xfrm>
              <a:off x="2784797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74;p69">
              <a:extLst>
                <a:ext uri="{FF2B5EF4-FFF2-40B4-BE49-F238E27FC236}">
                  <a16:creationId xmlns:a16="http://schemas.microsoft.com/office/drawing/2014/main" id="{EBA7CF6E-EB3B-4EAE-8AF8-889BBFCF1D6A}"/>
                </a:ext>
              </a:extLst>
            </p:cNvPr>
            <p:cNvSpPr/>
            <p:nvPr/>
          </p:nvSpPr>
          <p:spPr>
            <a:xfrm>
              <a:off x="2934879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75;p69">
              <a:extLst>
                <a:ext uri="{FF2B5EF4-FFF2-40B4-BE49-F238E27FC236}">
                  <a16:creationId xmlns:a16="http://schemas.microsoft.com/office/drawing/2014/main" id="{4F41D105-C2C0-480C-8383-677451B0D3E0}"/>
                </a:ext>
              </a:extLst>
            </p:cNvPr>
            <p:cNvSpPr/>
            <p:nvPr/>
          </p:nvSpPr>
          <p:spPr>
            <a:xfrm>
              <a:off x="3088011" y="2019296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4" y="0"/>
                    <a:pt x="1667" y="4"/>
                    <a:pt x="1608" y="10"/>
                  </a:cubicBezTo>
                  <a:cubicBezTo>
                    <a:pt x="693" y="10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76;p69">
              <a:extLst>
                <a:ext uri="{FF2B5EF4-FFF2-40B4-BE49-F238E27FC236}">
                  <a16:creationId xmlns:a16="http://schemas.microsoft.com/office/drawing/2014/main" id="{43D779CF-646F-44F4-94DC-EF6C55B83E49}"/>
                </a:ext>
              </a:extLst>
            </p:cNvPr>
            <p:cNvSpPr/>
            <p:nvPr/>
          </p:nvSpPr>
          <p:spPr>
            <a:xfrm>
              <a:off x="3238094" y="20194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858" y="0"/>
                  </a:moveTo>
                  <a:cubicBezTo>
                    <a:pt x="915" y="0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355" y="694"/>
                    <a:pt x="2773" y="0"/>
                    <a:pt x="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77;p69">
              <a:extLst>
                <a:ext uri="{FF2B5EF4-FFF2-40B4-BE49-F238E27FC236}">
                  <a16:creationId xmlns:a16="http://schemas.microsoft.com/office/drawing/2014/main" id="{00CB8BD0-EA5B-4702-90B7-65CF1C6657E5}"/>
                </a:ext>
              </a:extLst>
            </p:cNvPr>
            <p:cNvSpPr/>
            <p:nvPr/>
          </p:nvSpPr>
          <p:spPr>
            <a:xfrm>
              <a:off x="33896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5" y="0"/>
                    <a:pt x="0" y="804"/>
                    <a:pt x="111" y="1747"/>
                  </a:cubicBezTo>
                  <a:cubicBezTo>
                    <a:pt x="111" y="2551"/>
                    <a:pt x="805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78;p69">
              <a:extLst>
                <a:ext uri="{FF2B5EF4-FFF2-40B4-BE49-F238E27FC236}">
                  <a16:creationId xmlns:a16="http://schemas.microsoft.com/office/drawing/2014/main" id="{BC011E76-11E3-4B86-9C6F-342E814A2275}"/>
                </a:ext>
              </a:extLst>
            </p:cNvPr>
            <p:cNvSpPr/>
            <p:nvPr/>
          </p:nvSpPr>
          <p:spPr>
            <a:xfrm>
              <a:off x="3541294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609" y="0"/>
                  </a:moveTo>
                  <a:cubicBezTo>
                    <a:pt x="805" y="0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9;p69">
              <a:extLst>
                <a:ext uri="{FF2B5EF4-FFF2-40B4-BE49-F238E27FC236}">
                  <a16:creationId xmlns:a16="http://schemas.microsoft.com/office/drawing/2014/main" id="{30B9947E-1ACC-4C7C-817A-B245BF0AB7DA}"/>
                </a:ext>
              </a:extLst>
            </p:cNvPr>
            <p:cNvSpPr/>
            <p:nvPr/>
          </p:nvSpPr>
          <p:spPr>
            <a:xfrm>
              <a:off x="3692895" y="20194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2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7" y="804"/>
                    <a:pt x="277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0;p69">
              <a:extLst>
                <a:ext uri="{FF2B5EF4-FFF2-40B4-BE49-F238E27FC236}">
                  <a16:creationId xmlns:a16="http://schemas.microsoft.com/office/drawing/2014/main" id="{685F0BFC-9666-4A08-9DE7-6341D13DB39F}"/>
                </a:ext>
              </a:extLst>
            </p:cNvPr>
            <p:cNvSpPr/>
            <p:nvPr/>
          </p:nvSpPr>
          <p:spPr>
            <a:xfrm>
              <a:off x="3844509" y="20194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0"/>
                  </a:moveTo>
                  <a:cubicBezTo>
                    <a:pt x="804" y="0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81;p69">
              <a:extLst>
                <a:ext uri="{FF2B5EF4-FFF2-40B4-BE49-F238E27FC236}">
                  <a16:creationId xmlns:a16="http://schemas.microsoft.com/office/drawing/2014/main" id="{7AEC58EC-FF70-4F44-9CFF-A71A2303B867}"/>
                </a:ext>
              </a:extLst>
            </p:cNvPr>
            <p:cNvSpPr/>
            <p:nvPr/>
          </p:nvSpPr>
          <p:spPr>
            <a:xfrm>
              <a:off x="3996109" y="2019269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03" y="659"/>
                    <a:pt x="0" y="1510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82;p69">
              <a:extLst>
                <a:ext uri="{FF2B5EF4-FFF2-40B4-BE49-F238E27FC236}">
                  <a16:creationId xmlns:a16="http://schemas.microsoft.com/office/drawing/2014/main" id="{00EE61A3-D7D0-46E6-BAEB-71C94AF9FDAB}"/>
                </a:ext>
              </a:extLst>
            </p:cNvPr>
            <p:cNvSpPr/>
            <p:nvPr/>
          </p:nvSpPr>
          <p:spPr>
            <a:xfrm>
              <a:off x="4147709" y="20192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660" y="1"/>
                  </a:moveTo>
                  <a:cubicBezTo>
                    <a:pt x="805" y="1"/>
                    <a:pt x="104" y="659"/>
                    <a:pt x="0" y="1510"/>
                  </a:cubicBezTo>
                  <a:cubicBezTo>
                    <a:pt x="0" y="2452"/>
                    <a:pt x="694" y="3256"/>
                    <a:pt x="160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83;p69">
              <a:extLst>
                <a:ext uri="{FF2B5EF4-FFF2-40B4-BE49-F238E27FC236}">
                  <a16:creationId xmlns:a16="http://schemas.microsoft.com/office/drawing/2014/main" id="{4BBDFA5F-E620-4CF9-AEEC-E386A4FA6044}"/>
                </a:ext>
              </a:extLst>
            </p:cNvPr>
            <p:cNvSpPr/>
            <p:nvPr/>
          </p:nvSpPr>
          <p:spPr>
            <a:xfrm>
              <a:off x="4299310" y="20194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0"/>
                  </a:moveTo>
                  <a:cubicBezTo>
                    <a:pt x="805" y="0"/>
                    <a:pt x="1" y="694"/>
                    <a:pt x="1" y="1636"/>
                  </a:cubicBezTo>
                  <a:cubicBezTo>
                    <a:pt x="1" y="2551"/>
                    <a:pt x="805" y="3244"/>
                    <a:pt x="1609" y="3355"/>
                  </a:cubicBezTo>
                  <a:cubicBezTo>
                    <a:pt x="2551" y="3355"/>
                    <a:pt x="3355" y="2662"/>
                    <a:pt x="3355" y="1747"/>
                  </a:cubicBezTo>
                  <a:cubicBezTo>
                    <a:pt x="3355" y="694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84;p69">
              <a:extLst>
                <a:ext uri="{FF2B5EF4-FFF2-40B4-BE49-F238E27FC236}">
                  <a16:creationId xmlns:a16="http://schemas.microsoft.com/office/drawing/2014/main" id="{2A080CC5-7C88-4226-8082-80E8D34B4179}"/>
                </a:ext>
              </a:extLst>
            </p:cNvPr>
            <p:cNvSpPr/>
            <p:nvPr/>
          </p:nvSpPr>
          <p:spPr>
            <a:xfrm>
              <a:off x="2405796" y="2095233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85;p69">
              <a:extLst>
                <a:ext uri="{FF2B5EF4-FFF2-40B4-BE49-F238E27FC236}">
                  <a16:creationId xmlns:a16="http://schemas.microsoft.com/office/drawing/2014/main" id="{331DD411-7EE5-40F7-AD20-0CFDCD68D2A9}"/>
                </a:ext>
              </a:extLst>
            </p:cNvPr>
            <p:cNvSpPr/>
            <p:nvPr/>
          </p:nvSpPr>
          <p:spPr>
            <a:xfrm>
              <a:off x="2557396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693" y="3244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86;p69">
              <a:extLst>
                <a:ext uri="{FF2B5EF4-FFF2-40B4-BE49-F238E27FC236}">
                  <a16:creationId xmlns:a16="http://schemas.microsoft.com/office/drawing/2014/main" id="{3FE33CBC-43CF-481D-8076-809E9B10DE7D}"/>
                </a:ext>
              </a:extLst>
            </p:cNvPr>
            <p:cNvSpPr/>
            <p:nvPr/>
          </p:nvSpPr>
          <p:spPr>
            <a:xfrm>
              <a:off x="2708996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609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87;p69">
              <a:extLst>
                <a:ext uri="{FF2B5EF4-FFF2-40B4-BE49-F238E27FC236}">
                  <a16:creationId xmlns:a16="http://schemas.microsoft.com/office/drawing/2014/main" id="{EECF6D00-5D29-4142-9DD7-6D4B56A518C8}"/>
                </a:ext>
              </a:extLst>
            </p:cNvPr>
            <p:cNvSpPr/>
            <p:nvPr/>
          </p:nvSpPr>
          <p:spPr>
            <a:xfrm>
              <a:off x="2860597" y="2095069"/>
              <a:ext cx="45877" cy="46041"/>
            </a:xfrm>
            <a:custGeom>
              <a:avLst/>
              <a:gdLst/>
              <a:ahLst/>
              <a:cxnLst/>
              <a:rect l="l" t="t" r="r" b="b"/>
              <a:pathLst>
                <a:path w="3356" h="3368" extrusionOk="0">
                  <a:moveTo>
                    <a:pt x="1804" y="1"/>
                  </a:moveTo>
                  <a:cubicBezTo>
                    <a:pt x="1740" y="1"/>
                    <a:pt x="1675" y="5"/>
                    <a:pt x="1609" y="13"/>
                  </a:cubicBezTo>
                  <a:cubicBezTo>
                    <a:pt x="694" y="13"/>
                    <a:pt x="1" y="817"/>
                    <a:pt x="1" y="1648"/>
                  </a:cubicBezTo>
                  <a:cubicBezTo>
                    <a:pt x="1" y="2563"/>
                    <a:pt x="805" y="3367"/>
                    <a:pt x="1747" y="3367"/>
                  </a:cubicBezTo>
                  <a:cubicBezTo>
                    <a:pt x="2662" y="3367"/>
                    <a:pt x="3355" y="2563"/>
                    <a:pt x="3355" y="1648"/>
                  </a:cubicBezTo>
                  <a:cubicBezTo>
                    <a:pt x="3252" y="669"/>
                    <a:pt x="2646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88;p69">
              <a:extLst>
                <a:ext uri="{FF2B5EF4-FFF2-40B4-BE49-F238E27FC236}">
                  <a16:creationId xmlns:a16="http://schemas.microsoft.com/office/drawing/2014/main" id="{17FED5A1-9BF2-4DA2-9794-400134F861EF}"/>
                </a:ext>
              </a:extLst>
            </p:cNvPr>
            <p:cNvSpPr/>
            <p:nvPr/>
          </p:nvSpPr>
          <p:spPr>
            <a:xfrm>
              <a:off x="3010680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551"/>
                    <a:pt x="3467" y="1636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89;p69">
              <a:extLst>
                <a:ext uri="{FF2B5EF4-FFF2-40B4-BE49-F238E27FC236}">
                  <a16:creationId xmlns:a16="http://schemas.microsoft.com/office/drawing/2014/main" id="{FD738CCC-C23F-4D2C-9E0D-01DAA2488E58}"/>
                </a:ext>
              </a:extLst>
            </p:cNvPr>
            <p:cNvSpPr/>
            <p:nvPr/>
          </p:nvSpPr>
          <p:spPr>
            <a:xfrm>
              <a:off x="3162294" y="20952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90;p69">
              <a:extLst>
                <a:ext uri="{FF2B5EF4-FFF2-40B4-BE49-F238E27FC236}">
                  <a16:creationId xmlns:a16="http://schemas.microsoft.com/office/drawing/2014/main" id="{B0B46564-E0B8-4F8C-A656-A607F33A2AD4}"/>
                </a:ext>
              </a:extLst>
            </p:cNvPr>
            <p:cNvSpPr/>
            <p:nvPr/>
          </p:nvSpPr>
          <p:spPr>
            <a:xfrm>
              <a:off x="3313894" y="20950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254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91;p69">
              <a:extLst>
                <a:ext uri="{FF2B5EF4-FFF2-40B4-BE49-F238E27FC236}">
                  <a16:creationId xmlns:a16="http://schemas.microsoft.com/office/drawing/2014/main" id="{DD8362C5-7350-4BC7-ACC3-E2DF06F0E606}"/>
                </a:ext>
              </a:extLst>
            </p:cNvPr>
            <p:cNvSpPr/>
            <p:nvPr/>
          </p:nvSpPr>
          <p:spPr>
            <a:xfrm>
              <a:off x="34654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498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551" y="3355"/>
                    <a:pt x="3355" y="2662"/>
                    <a:pt x="3355" y="1636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92;p69">
              <a:extLst>
                <a:ext uri="{FF2B5EF4-FFF2-40B4-BE49-F238E27FC236}">
                  <a16:creationId xmlns:a16="http://schemas.microsoft.com/office/drawing/2014/main" id="{AA433495-6429-4665-B3BB-A2712F44D720}"/>
                </a:ext>
              </a:extLst>
            </p:cNvPr>
            <p:cNvSpPr/>
            <p:nvPr/>
          </p:nvSpPr>
          <p:spPr>
            <a:xfrm>
              <a:off x="3617094" y="20952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6" y="1636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93;p69">
              <a:extLst>
                <a:ext uri="{FF2B5EF4-FFF2-40B4-BE49-F238E27FC236}">
                  <a16:creationId xmlns:a16="http://schemas.microsoft.com/office/drawing/2014/main" id="{D1325C5A-F16E-48B6-8FBC-CA16DE595796}"/>
                </a:ext>
              </a:extLst>
            </p:cNvPr>
            <p:cNvSpPr/>
            <p:nvPr/>
          </p:nvSpPr>
          <p:spPr>
            <a:xfrm>
              <a:off x="3768695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94;p69">
              <a:extLst>
                <a:ext uri="{FF2B5EF4-FFF2-40B4-BE49-F238E27FC236}">
                  <a16:creationId xmlns:a16="http://schemas.microsoft.com/office/drawing/2014/main" id="{C4DDD873-BA23-4DCD-8F9A-4E796CBA1103}"/>
                </a:ext>
              </a:extLst>
            </p:cNvPr>
            <p:cNvSpPr/>
            <p:nvPr/>
          </p:nvSpPr>
          <p:spPr>
            <a:xfrm>
              <a:off x="3920309" y="20950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2"/>
                    <a:pt x="0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95;p69">
              <a:extLst>
                <a:ext uri="{FF2B5EF4-FFF2-40B4-BE49-F238E27FC236}">
                  <a16:creationId xmlns:a16="http://schemas.microsoft.com/office/drawing/2014/main" id="{2C768B19-96BF-44B5-9C64-01910D0971E6}"/>
                </a:ext>
              </a:extLst>
            </p:cNvPr>
            <p:cNvSpPr/>
            <p:nvPr/>
          </p:nvSpPr>
          <p:spPr>
            <a:xfrm>
              <a:off x="4071909" y="20952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96;p69">
              <a:extLst>
                <a:ext uri="{FF2B5EF4-FFF2-40B4-BE49-F238E27FC236}">
                  <a16:creationId xmlns:a16="http://schemas.microsoft.com/office/drawing/2014/main" id="{31C2FBEB-975B-4265-BA7A-DA936F4F7E99}"/>
                </a:ext>
              </a:extLst>
            </p:cNvPr>
            <p:cNvSpPr/>
            <p:nvPr/>
          </p:nvSpPr>
          <p:spPr>
            <a:xfrm>
              <a:off x="4223509" y="20950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783" y="0"/>
                  </a:moveTo>
                  <a:cubicBezTo>
                    <a:pt x="1725" y="0"/>
                    <a:pt x="1667" y="4"/>
                    <a:pt x="1609" y="11"/>
                  </a:cubicBezTo>
                  <a:cubicBezTo>
                    <a:pt x="694" y="11"/>
                    <a:pt x="1" y="704"/>
                    <a:pt x="1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62"/>
                    <a:pt x="2648" y="0"/>
                    <a:pt x="1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97;p69">
              <a:extLst>
                <a:ext uri="{FF2B5EF4-FFF2-40B4-BE49-F238E27FC236}">
                  <a16:creationId xmlns:a16="http://schemas.microsoft.com/office/drawing/2014/main" id="{52CCF2FC-9D3D-450C-9B57-B73AD92E426A}"/>
                </a:ext>
              </a:extLst>
            </p:cNvPr>
            <p:cNvSpPr/>
            <p:nvPr/>
          </p:nvSpPr>
          <p:spPr>
            <a:xfrm>
              <a:off x="2481596" y="2170883"/>
              <a:ext cx="45863" cy="46027"/>
            </a:xfrm>
            <a:custGeom>
              <a:avLst/>
              <a:gdLst/>
              <a:ahLst/>
              <a:cxnLst/>
              <a:rect l="l" t="t" r="r" b="b"/>
              <a:pathLst>
                <a:path w="3355" h="3367" extrusionOk="0">
                  <a:moveTo>
                    <a:pt x="1716" y="0"/>
                  </a:moveTo>
                  <a:cubicBezTo>
                    <a:pt x="1645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0" y="2562"/>
                    <a:pt x="804" y="3366"/>
                    <a:pt x="1747" y="3366"/>
                  </a:cubicBezTo>
                  <a:cubicBezTo>
                    <a:pt x="2662" y="3256"/>
                    <a:pt x="3355" y="2452"/>
                    <a:pt x="3355" y="1509"/>
                  </a:cubicBezTo>
                  <a:cubicBezTo>
                    <a:pt x="3252" y="659"/>
                    <a:pt x="2646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98;p69">
              <a:extLst>
                <a:ext uri="{FF2B5EF4-FFF2-40B4-BE49-F238E27FC236}">
                  <a16:creationId xmlns:a16="http://schemas.microsoft.com/office/drawing/2014/main" id="{3DD03E1A-9590-46CA-A525-CF79AD7CCC75}"/>
                </a:ext>
              </a:extLst>
            </p:cNvPr>
            <p:cNvSpPr/>
            <p:nvPr/>
          </p:nvSpPr>
          <p:spPr>
            <a:xfrm>
              <a:off x="2631679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5" y="3245"/>
                    <a:pt x="1719" y="3355"/>
                  </a:cubicBezTo>
                  <a:cubicBezTo>
                    <a:pt x="2662" y="3355"/>
                    <a:pt x="3466" y="2662"/>
                    <a:pt x="3466" y="1636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99;p69">
              <a:extLst>
                <a:ext uri="{FF2B5EF4-FFF2-40B4-BE49-F238E27FC236}">
                  <a16:creationId xmlns:a16="http://schemas.microsoft.com/office/drawing/2014/main" id="{B18C655F-23D1-49AB-B39D-29ED127DBFC5}"/>
                </a:ext>
              </a:extLst>
            </p:cNvPr>
            <p:cNvSpPr/>
            <p:nvPr/>
          </p:nvSpPr>
          <p:spPr>
            <a:xfrm>
              <a:off x="4071909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00;p69">
              <a:extLst>
                <a:ext uri="{FF2B5EF4-FFF2-40B4-BE49-F238E27FC236}">
                  <a16:creationId xmlns:a16="http://schemas.microsoft.com/office/drawing/2014/main" id="{CE663361-46CD-4867-9D0D-F220E4F83BDA}"/>
                </a:ext>
              </a:extLst>
            </p:cNvPr>
            <p:cNvSpPr/>
            <p:nvPr/>
          </p:nvSpPr>
          <p:spPr>
            <a:xfrm>
              <a:off x="29363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8" y="3355"/>
                  </a:cubicBezTo>
                  <a:cubicBezTo>
                    <a:pt x="2552" y="3245"/>
                    <a:pt x="3245" y="2551"/>
                    <a:pt x="3356" y="1747"/>
                  </a:cubicBezTo>
                  <a:cubicBezTo>
                    <a:pt x="3356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01;p69">
              <a:extLst>
                <a:ext uri="{FF2B5EF4-FFF2-40B4-BE49-F238E27FC236}">
                  <a16:creationId xmlns:a16="http://schemas.microsoft.com/office/drawing/2014/main" id="{0E23B440-0243-4014-85A6-53333777DF3E}"/>
                </a:ext>
              </a:extLst>
            </p:cNvPr>
            <p:cNvSpPr/>
            <p:nvPr/>
          </p:nvSpPr>
          <p:spPr>
            <a:xfrm>
              <a:off x="3086493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662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02;p69">
              <a:extLst>
                <a:ext uri="{FF2B5EF4-FFF2-40B4-BE49-F238E27FC236}">
                  <a16:creationId xmlns:a16="http://schemas.microsoft.com/office/drawing/2014/main" id="{61CD7C9A-5680-43BA-91B8-6424C31A52F7}"/>
                </a:ext>
              </a:extLst>
            </p:cNvPr>
            <p:cNvSpPr/>
            <p:nvPr/>
          </p:nvSpPr>
          <p:spPr>
            <a:xfrm>
              <a:off x="3238094" y="2171033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441"/>
                    <a:pt x="804" y="324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03;p69">
              <a:extLst>
                <a:ext uri="{FF2B5EF4-FFF2-40B4-BE49-F238E27FC236}">
                  <a16:creationId xmlns:a16="http://schemas.microsoft.com/office/drawing/2014/main" id="{DF93EA7B-77AB-4E3C-BEF0-D70BE7E7C84E}"/>
                </a:ext>
              </a:extLst>
            </p:cNvPr>
            <p:cNvSpPr/>
            <p:nvPr/>
          </p:nvSpPr>
          <p:spPr>
            <a:xfrm>
              <a:off x="33896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6"/>
                  </a:cubicBezTo>
                  <a:cubicBezTo>
                    <a:pt x="0" y="2551"/>
                    <a:pt x="805" y="324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04;p69">
              <a:extLst>
                <a:ext uri="{FF2B5EF4-FFF2-40B4-BE49-F238E27FC236}">
                  <a16:creationId xmlns:a16="http://schemas.microsoft.com/office/drawing/2014/main" id="{544BEA7F-ECDA-49B2-9BC5-4A8E8F3A6E41}"/>
                </a:ext>
              </a:extLst>
            </p:cNvPr>
            <p:cNvSpPr/>
            <p:nvPr/>
          </p:nvSpPr>
          <p:spPr>
            <a:xfrm>
              <a:off x="3541294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6"/>
                  </a:cubicBezTo>
                  <a:cubicBezTo>
                    <a:pt x="1" y="2551"/>
                    <a:pt x="805" y="324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05;p69">
              <a:extLst>
                <a:ext uri="{FF2B5EF4-FFF2-40B4-BE49-F238E27FC236}">
                  <a16:creationId xmlns:a16="http://schemas.microsoft.com/office/drawing/2014/main" id="{40AA81FF-8EFF-4560-9286-4CF1E1EF227D}"/>
                </a:ext>
              </a:extLst>
            </p:cNvPr>
            <p:cNvSpPr/>
            <p:nvPr/>
          </p:nvSpPr>
          <p:spPr>
            <a:xfrm>
              <a:off x="3692895" y="2171033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3" y="3245"/>
                    <a:pt x="3356" y="2551"/>
                    <a:pt x="3356" y="174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06;p69">
              <a:extLst>
                <a:ext uri="{FF2B5EF4-FFF2-40B4-BE49-F238E27FC236}">
                  <a16:creationId xmlns:a16="http://schemas.microsoft.com/office/drawing/2014/main" id="{E439420B-972A-44EC-A5F3-D952CB6AF043}"/>
                </a:ext>
              </a:extLst>
            </p:cNvPr>
            <p:cNvSpPr/>
            <p:nvPr/>
          </p:nvSpPr>
          <p:spPr>
            <a:xfrm>
              <a:off x="3844509" y="2170883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8" y="12"/>
                  </a:cubicBezTo>
                  <a:cubicBezTo>
                    <a:pt x="693" y="12"/>
                    <a:pt x="0" y="816"/>
                    <a:pt x="0" y="1647"/>
                  </a:cubicBezTo>
                  <a:cubicBezTo>
                    <a:pt x="111" y="2562"/>
                    <a:pt x="804" y="3366"/>
                    <a:pt x="1719" y="3366"/>
                  </a:cubicBezTo>
                  <a:cubicBezTo>
                    <a:pt x="2662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07;p69">
              <a:extLst>
                <a:ext uri="{FF2B5EF4-FFF2-40B4-BE49-F238E27FC236}">
                  <a16:creationId xmlns:a16="http://schemas.microsoft.com/office/drawing/2014/main" id="{1239DAE1-979F-4B31-9528-CF207591ACB8}"/>
                </a:ext>
              </a:extLst>
            </p:cNvPr>
            <p:cNvSpPr/>
            <p:nvPr/>
          </p:nvSpPr>
          <p:spPr>
            <a:xfrm>
              <a:off x="39961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693" y="1"/>
                    <a:pt x="0" y="805"/>
                    <a:pt x="0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08;p69">
              <a:extLst>
                <a:ext uri="{FF2B5EF4-FFF2-40B4-BE49-F238E27FC236}">
                  <a16:creationId xmlns:a16="http://schemas.microsoft.com/office/drawing/2014/main" id="{478F6F02-0BF0-4E67-8211-6EB2D63A6BC3}"/>
                </a:ext>
              </a:extLst>
            </p:cNvPr>
            <p:cNvSpPr/>
            <p:nvPr/>
          </p:nvSpPr>
          <p:spPr>
            <a:xfrm>
              <a:off x="4147709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0" y="1498"/>
                  </a:cubicBezTo>
                  <a:cubicBezTo>
                    <a:pt x="0" y="2441"/>
                    <a:pt x="694" y="324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09;p69">
              <a:extLst>
                <a:ext uri="{FF2B5EF4-FFF2-40B4-BE49-F238E27FC236}">
                  <a16:creationId xmlns:a16="http://schemas.microsoft.com/office/drawing/2014/main" id="{2CD9DFDA-229C-4491-A5C8-9AD721EC00AD}"/>
                </a:ext>
              </a:extLst>
            </p:cNvPr>
            <p:cNvSpPr/>
            <p:nvPr/>
          </p:nvSpPr>
          <p:spPr>
            <a:xfrm>
              <a:off x="2557396" y="22466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10;p69">
              <a:extLst>
                <a:ext uri="{FF2B5EF4-FFF2-40B4-BE49-F238E27FC236}">
                  <a16:creationId xmlns:a16="http://schemas.microsoft.com/office/drawing/2014/main" id="{CABC9AEA-B177-4C02-B187-6FAF453D7C9A}"/>
                </a:ext>
              </a:extLst>
            </p:cNvPr>
            <p:cNvSpPr/>
            <p:nvPr/>
          </p:nvSpPr>
          <p:spPr>
            <a:xfrm>
              <a:off x="27074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916" y="3356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11;p69">
              <a:extLst>
                <a:ext uri="{FF2B5EF4-FFF2-40B4-BE49-F238E27FC236}">
                  <a16:creationId xmlns:a16="http://schemas.microsoft.com/office/drawing/2014/main" id="{7E2B6276-073A-4581-A210-3829EC18CE10}"/>
                </a:ext>
              </a:extLst>
            </p:cNvPr>
            <p:cNvSpPr/>
            <p:nvPr/>
          </p:nvSpPr>
          <p:spPr>
            <a:xfrm>
              <a:off x="2859079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12;p69">
              <a:extLst>
                <a:ext uri="{FF2B5EF4-FFF2-40B4-BE49-F238E27FC236}">
                  <a16:creationId xmlns:a16="http://schemas.microsoft.com/office/drawing/2014/main" id="{915F4811-EF36-41CA-AA3D-D0DD80EDEE8A}"/>
                </a:ext>
              </a:extLst>
            </p:cNvPr>
            <p:cNvSpPr/>
            <p:nvPr/>
          </p:nvSpPr>
          <p:spPr>
            <a:xfrm>
              <a:off x="3012197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8" y="3356"/>
                  </a:cubicBezTo>
                  <a:cubicBezTo>
                    <a:pt x="2552" y="3356"/>
                    <a:pt x="3245" y="2552"/>
                    <a:pt x="3356" y="1748"/>
                  </a:cubicBezTo>
                  <a:cubicBezTo>
                    <a:pt x="3356" y="694"/>
                    <a:pt x="2663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13;p69">
              <a:extLst>
                <a:ext uri="{FF2B5EF4-FFF2-40B4-BE49-F238E27FC236}">
                  <a16:creationId xmlns:a16="http://schemas.microsoft.com/office/drawing/2014/main" id="{4E5EB2C0-3C61-4634-B6F5-4DCE82FF0458}"/>
                </a:ext>
              </a:extLst>
            </p:cNvPr>
            <p:cNvSpPr/>
            <p:nvPr/>
          </p:nvSpPr>
          <p:spPr>
            <a:xfrm>
              <a:off x="3162294" y="22466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4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14;p69">
              <a:extLst>
                <a:ext uri="{FF2B5EF4-FFF2-40B4-BE49-F238E27FC236}">
                  <a16:creationId xmlns:a16="http://schemas.microsoft.com/office/drawing/2014/main" id="{5FF84EFE-5581-4A97-A525-128966D2EADC}"/>
                </a:ext>
              </a:extLst>
            </p:cNvPr>
            <p:cNvSpPr/>
            <p:nvPr/>
          </p:nvSpPr>
          <p:spPr>
            <a:xfrm>
              <a:off x="3315411" y="22466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4" y="0"/>
                  </a:moveTo>
                  <a:cubicBezTo>
                    <a:pt x="1644" y="0"/>
                    <a:pt x="1572" y="4"/>
                    <a:pt x="1497" y="12"/>
                  </a:cubicBezTo>
                  <a:cubicBezTo>
                    <a:pt x="693" y="12"/>
                    <a:pt x="0" y="816"/>
                    <a:pt x="0" y="1648"/>
                  </a:cubicBezTo>
                  <a:cubicBezTo>
                    <a:pt x="0" y="2563"/>
                    <a:pt x="804" y="3367"/>
                    <a:pt x="1608" y="3367"/>
                  </a:cubicBezTo>
                  <a:cubicBezTo>
                    <a:pt x="2551" y="3256"/>
                    <a:pt x="3355" y="2563"/>
                    <a:pt x="3244" y="1648"/>
                  </a:cubicBezTo>
                  <a:cubicBezTo>
                    <a:pt x="3244" y="668"/>
                    <a:pt x="2645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15;p69">
              <a:extLst>
                <a:ext uri="{FF2B5EF4-FFF2-40B4-BE49-F238E27FC236}">
                  <a16:creationId xmlns:a16="http://schemas.microsoft.com/office/drawing/2014/main" id="{D5BD7119-B900-40E5-BE99-441E1B03DA7B}"/>
                </a:ext>
              </a:extLst>
            </p:cNvPr>
            <p:cNvSpPr/>
            <p:nvPr/>
          </p:nvSpPr>
          <p:spPr>
            <a:xfrm>
              <a:off x="3465494" y="2246834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858" y="1"/>
                  </a:moveTo>
                  <a:cubicBezTo>
                    <a:pt x="916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466" y="2552"/>
                    <a:pt x="3355" y="1637"/>
                  </a:cubicBezTo>
                  <a:cubicBezTo>
                    <a:pt x="3355" y="694"/>
                    <a:pt x="2662" y="1"/>
                    <a:pt x="1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16;p69">
              <a:extLst>
                <a:ext uri="{FF2B5EF4-FFF2-40B4-BE49-F238E27FC236}">
                  <a16:creationId xmlns:a16="http://schemas.microsoft.com/office/drawing/2014/main" id="{B97F43C3-F216-4C36-A50F-3B9B0C051CE3}"/>
                </a:ext>
              </a:extLst>
            </p:cNvPr>
            <p:cNvSpPr/>
            <p:nvPr/>
          </p:nvSpPr>
          <p:spPr>
            <a:xfrm>
              <a:off x="3617094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1" y="816"/>
                    <a:pt x="112" y="1648"/>
                  </a:cubicBezTo>
                  <a:cubicBezTo>
                    <a:pt x="112" y="2563"/>
                    <a:pt x="916" y="3367"/>
                    <a:pt x="1720" y="3367"/>
                  </a:cubicBezTo>
                  <a:cubicBezTo>
                    <a:pt x="2662" y="3256"/>
                    <a:pt x="3466" y="2563"/>
                    <a:pt x="3356" y="1648"/>
                  </a:cubicBezTo>
                  <a:cubicBezTo>
                    <a:pt x="3356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17;p69">
              <a:extLst>
                <a:ext uri="{FF2B5EF4-FFF2-40B4-BE49-F238E27FC236}">
                  <a16:creationId xmlns:a16="http://schemas.microsoft.com/office/drawing/2014/main" id="{4A0BC4C8-ABAE-4AE5-9ECE-2A965E99165D}"/>
                </a:ext>
              </a:extLst>
            </p:cNvPr>
            <p:cNvSpPr/>
            <p:nvPr/>
          </p:nvSpPr>
          <p:spPr>
            <a:xfrm>
              <a:off x="3768695" y="22466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04" y="659"/>
                    <a:pt x="1" y="1509"/>
                  </a:cubicBezTo>
                  <a:cubicBezTo>
                    <a:pt x="1" y="2452"/>
                    <a:pt x="694" y="3256"/>
                    <a:pt x="1609" y="3367"/>
                  </a:cubicBezTo>
                  <a:cubicBezTo>
                    <a:pt x="2552" y="3367"/>
                    <a:pt x="3356" y="2673"/>
                    <a:pt x="3356" y="1759"/>
                  </a:cubicBezTo>
                  <a:cubicBezTo>
                    <a:pt x="3467" y="816"/>
                    <a:pt x="2774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18;p69">
              <a:extLst>
                <a:ext uri="{FF2B5EF4-FFF2-40B4-BE49-F238E27FC236}">
                  <a16:creationId xmlns:a16="http://schemas.microsoft.com/office/drawing/2014/main" id="{0F8CEDCD-6146-48C0-8575-82A7B7BA85EA}"/>
                </a:ext>
              </a:extLst>
            </p:cNvPr>
            <p:cNvSpPr/>
            <p:nvPr/>
          </p:nvSpPr>
          <p:spPr>
            <a:xfrm>
              <a:off x="3920309" y="22466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801" y="1"/>
                  </a:moveTo>
                  <a:cubicBezTo>
                    <a:pt x="1738" y="1"/>
                    <a:pt x="1674" y="4"/>
                    <a:pt x="1608" y="11"/>
                  </a:cubicBezTo>
                  <a:cubicBezTo>
                    <a:pt x="804" y="11"/>
                    <a:pt x="0" y="704"/>
                    <a:pt x="0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355" y="2562"/>
                    <a:pt x="3355" y="1647"/>
                  </a:cubicBezTo>
                  <a:cubicBezTo>
                    <a:pt x="3355" y="763"/>
                    <a:pt x="274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19;p69">
              <a:extLst>
                <a:ext uri="{FF2B5EF4-FFF2-40B4-BE49-F238E27FC236}">
                  <a16:creationId xmlns:a16="http://schemas.microsoft.com/office/drawing/2014/main" id="{CC8ADC3D-A282-4CBA-9BA6-C242277AF727}"/>
                </a:ext>
              </a:extLst>
            </p:cNvPr>
            <p:cNvSpPr/>
            <p:nvPr/>
          </p:nvSpPr>
          <p:spPr>
            <a:xfrm>
              <a:off x="40719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20;p69">
              <a:extLst>
                <a:ext uri="{FF2B5EF4-FFF2-40B4-BE49-F238E27FC236}">
                  <a16:creationId xmlns:a16="http://schemas.microsoft.com/office/drawing/2014/main" id="{3CA6F543-B1E3-418F-A292-51A37205BCF9}"/>
                </a:ext>
              </a:extLst>
            </p:cNvPr>
            <p:cNvSpPr/>
            <p:nvPr/>
          </p:nvSpPr>
          <p:spPr>
            <a:xfrm>
              <a:off x="4223509" y="22468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21;p69">
              <a:extLst>
                <a:ext uri="{FF2B5EF4-FFF2-40B4-BE49-F238E27FC236}">
                  <a16:creationId xmlns:a16="http://schemas.microsoft.com/office/drawing/2014/main" id="{4ACEF390-20B6-410C-8298-CF9719370D87}"/>
                </a:ext>
              </a:extLst>
            </p:cNvPr>
            <p:cNvSpPr/>
            <p:nvPr/>
          </p:nvSpPr>
          <p:spPr>
            <a:xfrm>
              <a:off x="2633196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694" y="3245"/>
                    <a:pt x="1608" y="3356"/>
                  </a:cubicBezTo>
                  <a:cubicBezTo>
                    <a:pt x="2440" y="3356"/>
                    <a:pt x="3244" y="2663"/>
                    <a:pt x="3355" y="1748"/>
                  </a:cubicBezTo>
                  <a:cubicBezTo>
                    <a:pt x="3355" y="805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22;p69">
              <a:extLst>
                <a:ext uri="{FF2B5EF4-FFF2-40B4-BE49-F238E27FC236}">
                  <a16:creationId xmlns:a16="http://schemas.microsoft.com/office/drawing/2014/main" id="{3717702F-1B65-4646-8549-15E6CC197A77}"/>
                </a:ext>
              </a:extLst>
            </p:cNvPr>
            <p:cNvSpPr/>
            <p:nvPr/>
          </p:nvSpPr>
          <p:spPr>
            <a:xfrm>
              <a:off x="2784797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694" y="3356"/>
                    <a:pt x="1609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23;p69">
              <a:extLst>
                <a:ext uri="{FF2B5EF4-FFF2-40B4-BE49-F238E27FC236}">
                  <a16:creationId xmlns:a16="http://schemas.microsoft.com/office/drawing/2014/main" id="{E990037B-1469-4305-A545-0949CE9D599C}"/>
                </a:ext>
              </a:extLst>
            </p:cNvPr>
            <p:cNvSpPr/>
            <p:nvPr/>
          </p:nvSpPr>
          <p:spPr>
            <a:xfrm>
              <a:off x="2934879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661" y="0"/>
                  </a:moveTo>
                  <a:cubicBezTo>
                    <a:pt x="806" y="0"/>
                    <a:pt x="112" y="659"/>
                    <a:pt x="112" y="1509"/>
                  </a:cubicBezTo>
                  <a:cubicBezTo>
                    <a:pt x="1" y="2452"/>
                    <a:pt x="805" y="3256"/>
                    <a:pt x="1720" y="3367"/>
                  </a:cubicBezTo>
                  <a:cubicBezTo>
                    <a:pt x="2552" y="3367"/>
                    <a:pt x="3356" y="2674"/>
                    <a:pt x="3467" y="1759"/>
                  </a:cubicBezTo>
                  <a:cubicBezTo>
                    <a:pt x="3467" y="816"/>
                    <a:pt x="2773" y="12"/>
                    <a:pt x="1859" y="12"/>
                  </a:cubicBezTo>
                  <a:cubicBezTo>
                    <a:pt x="1792" y="4"/>
                    <a:pt x="1726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24;p69">
              <a:extLst>
                <a:ext uri="{FF2B5EF4-FFF2-40B4-BE49-F238E27FC236}">
                  <a16:creationId xmlns:a16="http://schemas.microsoft.com/office/drawing/2014/main" id="{5ABB0295-01B7-427B-8086-519E137BFDC8}"/>
                </a:ext>
              </a:extLst>
            </p:cNvPr>
            <p:cNvSpPr/>
            <p:nvPr/>
          </p:nvSpPr>
          <p:spPr>
            <a:xfrm>
              <a:off x="3086493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466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25;p69">
              <a:extLst>
                <a:ext uri="{FF2B5EF4-FFF2-40B4-BE49-F238E27FC236}">
                  <a16:creationId xmlns:a16="http://schemas.microsoft.com/office/drawing/2014/main" id="{E4BA5D26-98BB-4ACA-9EAF-ACE55241ADBB}"/>
                </a:ext>
              </a:extLst>
            </p:cNvPr>
            <p:cNvSpPr/>
            <p:nvPr/>
          </p:nvSpPr>
          <p:spPr>
            <a:xfrm>
              <a:off x="3238094" y="2322634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552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26;p69">
              <a:extLst>
                <a:ext uri="{FF2B5EF4-FFF2-40B4-BE49-F238E27FC236}">
                  <a16:creationId xmlns:a16="http://schemas.microsoft.com/office/drawing/2014/main" id="{A0EA414D-83CE-4872-9E8C-CD1B8436C61B}"/>
                </a:ext>
              </a:extLst>
            </p:cNvPr>
            <p:cNvSpPr/>
            <p:nvPr/>
          </p:nvSpPr>
          <p:spPr>
            <a:xfrm>
              <a:off x="3391211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694" y="3356"/>
                    <a:pt x="1608" y="3356"/>
                  </a:cubicBezTo>
                  <a:cubicBezTo>
                    <a:pt x="2551" y="3356"/>
                    <a:pt x="3244" y="2552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27;p69">
              <a:extLst>
                <a:ext uri="{FF2B5EF4-FFF2-40B4-BE49-F238E27FC236}">
                  <a16:creationId xmlns:a16="http://schemas.microsoft.com/office/drawing/2014/main" id="{186E207A-68D9-439A-B0BB-0FCE44D7B577}"/>
                </a:ext>
              </a:extLst>
            </p:cNvPr>
            <p:cNvSpPr/>
            <p:nvPr/>
          </p:nvSpPr>
          <p:spPr>
            <a:xfrm>
              <a:off x="3541294" y="2322483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5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805" y="12"/>
                    <a:pt x="1" y="816"/>
                    <a:pt x="112" y="1648"/>
                  </a:cubicBezTo>
                  <a:cubicBezTo>
                    <a:pt x="112" y="2563"/>
                    <a:pt x="805" y="3367"/>
                    <a:pt x="1720" y="3367"/>
                  </a:cubicBezTo>
                  <a:cubicBezTo>
                    <a:pt x="2662" y="3256"/>
                    <a:pt x="3466" y="2563"/>
                    <a:pt x="3355" y="1648"/>
                  </a:cubicBezTo>
                  <a:cubicBezTo>
                    <a:pt x="3355" y="668"/>
                    <a:pt x="2661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28;p69">
              <a:extLst>
                <a:ext uri="{FF2B5EF4-FFF2-40B4-BE49-F238E27FC236}">
                  <a16:creationId xmlns:a16="http://schemas.microsoft.com/office/drawing/2014/main" id="{2943E0A3-5A97-44C4-B26E-8346A38D6138}"/>
                </a:ext>
              </a:extLst>
            </p:cNvPr>
            <p:cNvSpPr/>
            <p:nvPr/>
          </p:nvSpPr>
          <p:spPr>
            <a:xfrm>
              <a:off x="3692895" y="2322634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2" y="694"/>
                    <a:pt x="1" y="1637"/>
                  </a:cubicBezTo>
                  <a:cubicBezTo>
                    <a:pt x="1" y="2552"/>
                    <a:pt x="805" y="3245"/>
                    <a:pt x="1720" y="3356"/>
                  </a:cubicBezTo>
                  <a:cubicBezTo>
                    <a:pt x="2663" y="3356"/>
                    <a:pt x="3356" y="2552"/>
                    <a:pt x="3356" y="1637"/>
                  </a:cubicBezTo>
                  <a:cubicBezTo>
                    <a:pt x="3356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29;p69">
              <a:extLst>
                <a:ext uri="{FF2B5EF4-FFF2-40B4-BE49-F238E27FC236}">
                  <a16:creationId xmlns:a16="http://schemas.microsoft.com/office/drawing/2014/main" id="{A4AAA9D3-4C4B-40DF-9492-F6CEE642FB0F}"/>
                </a:ext>
              </a:extLst>
            </p:cNvPr>
            <p:cNvSpPr/>
            <p:nvPr/>
          </p:nvSpPr>
          <p:spPr>
            <a:xfrm>
              <a:off x="3844509" y="2322634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719" y="1"/>
                  </a:moveTo>
                  <a:cubicBezTo>
                    <a:pt x="804" y="1"/>
                    <a:pt x="111" y="694"/>
                    <a:pt x="0" y="1637"/>
                  </a:cubicBezTo>
                  <a:cubicBezTo>
                    <a:pt x="0" y="2552"/>
                    <a:pt x="804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30;p69">
              <a:extLst>
                <a:ext uri="{FF2B5EF4-FFF2-40B4-BE49-F238E27FC236}">
                  <a16:creationId xmlns:a16="http://schemas.microsoft.com/office/drawing/2014/main" id="{3683A20D-3D1D-42C8-8F84-8EAC2945CB5F}"/>
                </a:ext>
              </a:extLst>
            </p:cNvPr>
            <p:cNvSpPr/>
            <p:nvPr/>
          </p:nvSpPr>
          <p:spPr>
            <a:xfrm>
              <a:off x="3996109" y="2322483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355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31;p69">
              <a:extLst>
                <a:ext uri="{FF2B5EF4-FFF2-40B4-BE49-F238E27FC236}">
                  <a16:creationId xmlns:a16="http://schemas.microsoft.com/office/drawing/2014/main" id="{77910D6A-1873-4BEF-BA95-36652588FC29}"/>
                </a:ext>
              </a:extLst>
            </p:cNvPr>
            <p:cNvSpPr/>
            <p:nvPr/>
          </p:nvSpPr>
          <p:spPr>
            <a:xfrm>
              <a:off x="2557396" y="2398297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573" y="1"/>
                  </a:moveTo>
                  <a:cubicBezTo>
                    <a:pt x="707" y="1"/>
                    <a:pt x="0" y="763"/>
                    <a:pt x="0" y="1647"/>
                  </a:cubicBezTo>
                  <a:cubicBezTo>
                    <a:pt x="0" y="2451"/>
                    <a:pt x="804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355" y="704"/>
                    <a:pt x="2662" y="11"/>
                    <a:pt x="1747" y="11"/>
                  </a:cubicBezTo>
                  <a:cubicBezTo>
                    <a:pt x="1688" y="4"/>
                    <a:pt x="1630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32;p69">
              <a:extLst>
                <a:ext uri="{FF2B5EF4-FFF2-40B4-BE49-F238E27FC236}">
                  <a16:creationId xmlns:a16="http://schemas.microsoft.com/office/drawing/2014/main" id="{12F279A3-868C-4D4A-AA32-82E739B0DC10}"/>
                </a:ext>
              </a:extLst>
            </p:cNvPr>
            <p:cNvSpPr/>
            <p:nvPr/>
          </p:nvSpPr>
          <p:spPr>
            <a:xfrm>
              <a:off x="2708996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47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244" y="693"/>
                    <a:pt x="2551" y="0"/>
                    <a:pt x="1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33;p69">
              <a:extLst>
                <a:ext uri="{FF2B5EF4-FFF2-40B4-BE49-F238E27FC236}">
                  <a16:creationId xmlns:a16="http://schemas.microsoft.com/office/drawing/2014/main" id="{0D4A683E-29EB-406E-A35D-F0E973C61E74}"/>
                </a:ext>
              </a:extLst>
            </p:cNvPr>
            <p:cNvSpPr/>
            <p:nvPr/>
          </p:nvSpPr>
          <p:spPr>
            <a:xfrm>
              <a:off x="2860597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662" y="3244"/>
                    <a:pt x="3355" y="2551"/>
                    <a:pt x="3355" y="1636"/>
                  </a:cubicBezTo>
                  <a:cubicBezTo>
                    <a:pt x="324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34;p69">
              <a:extLst>
                <a:ext uri="{FF2B5EF4-FFF2-40B4-BE49-F238E27FC236}">
                  <a16:creationId xmlns:a16="http://schemas.microsoft.com/office/drawing/2014/main" id="{03991753-44CB-41BF-8469-7B8CD6A4ED92}"/>
                </a:ext>
              </a:extLst>
            </p:cNvPr>
            <p:cNvSpPr/>
            <p:nvPr/>
          </p:nvSpPr>
          <p:spPr>
            <a:xfrm>
              <a:off x="3010680" y="2398297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1"/>
                  </a:moveTo>
                  <a:cubicBezTo>
                    <a:pt x="819" y="1"/>
                    <a:pt x="112" y="763"/>
                    <a:pt x="112" y="1647"/>
                  </a:cubicBezTo>
                  <a:cubicBezTo>
                    <a:pt x="1" y="2562"/>
                    <a:pt x="805" y="3366"/>
                    <a:pt x="1720" y="3366"/>
                  </a:cubicBezTo>
                  <a:cubicBezTo>
                    <a:pt x="2663" y="3366"/>
                    <a:pt x="3467" y="2562"/>
                    <a:pt x="3467" y="1647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35;p69">
              <a:extLst>
                <a:ext uri="{FF2B5EF4-FFF2-40B4-BE49-F238E27FC236}">
                  <a16:creationId xmlns:a16="http://schemas.microsoft.com/office/drawing/2014/main" id="{56B15070-61F8-41F6-A8F4-C44B04A6BF3B}"/>
                </a:ext>
              </a:extLst>
            </p:cNvPr>
            <p:cNvSpPr/>
            <p:nvPr/>
          </p:nvSpPr>
          <p:spPr>
            <a:xfrm>
              <a:off x="3163811" y="2398297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1"/>
                  </a:moveTo>
                  <a:cubicBezTo>
                    <a:pt x="1725" y="1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7"/>
                  </a:cubicBezTo>
                  <a:cubicBezTo>
                    <a:pt x="0" y="2562"/>
                    <a:pt x="693" y="3366"/>
                    <a:pt x="1608" y="3366"/>
                  </a:cubicBezTo>
                  <a:cubicBezTo>
                    <a:pt x="2551" y="3366"/>
                    <a:pt x="3355" y="2562"/>
                    <a:pt x="3355" y="1647"/>
                  </a:cubicBezTo>
                  <a:cubicBezTo>
                    <a:pt x="3251" y="763"/>
                    <a:pt x="263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36;p69">
              <a:extLst>
                <a:ext uri="{FF2B5EF4-FFF2-40B4-BE49-F238E27FC236}">
                  <a16:creationId xmlns:a16="http://schemas.microsoft.com/office/drawing/2014/main" id="{325E81E5-4309-4641-9BE1-A2DE7C30AB26}"/>
                </a:ext>
              </a:extLst>
            </p:cNvPr>
            <p:cNvSpPr/>
            <p:nvPr/>
          </p:nvSpPr>
          <p:spPr>
            <a:xfrm>
              <a:off x="33138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19" y="0"/>
                  </a:moveTo>
                  <a:cubicBezTo>
                    <a:pt x="804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37;p69">
              <a:extLst>
                <a:ext uri="{FF2B5EF4-FFF2-40B4-BE49-F238E27FC236}">
                  <a16:creationId xmlns:a16="http://schemas.microsoft.com/office/drawing/2014/main" id="{2998C9C3-2061-4451-96E6-2A3FA470DEA9}"/>
                </a:ext>
              </a:extLst>
            </p:cNvPr>
            <p:cNvSpPr/>
            <p:nvPr/>
          </p:nvSpPr>
          <p:spPr>
            <a:xfrm>
              <a:off x="3465494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38;p69">
              <a:extLst>
                <a:ext uri="{FF2B5EF4-FFF2-40B4-BE49-F238E27FC236}">
                  <a16:creationId xmlns:a16="http://schemas.microsoft.com/office/drawing/2014/main" id="{21C908EB-DAF9-4BFE-B6D5-30CF97F6FA46}"/>
                </a:ext>
              </a:extLst>
            </p:cNvPr>
            <p:cNvSpPr/>
            <p:nvPr/>
          </p:nvSpPr>
          <p:spPr>
            <a:xfrm>
              <a:off x="3617094" y="2398448"/>
              <a:ext cx="47394" cy="45863"/>
            </a:xfrm>
            <a:custGeom>
              <a:avLst/>
              <a:gdLst/>
              <a:ahLst/>
              <a:cxnLst/>
              <a:rect l="l" t="t" r="r" b="b"/>
              <a:pathLst>
                <a:path w="3467" h="3355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6" y="2551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39;p69">
              <a:extLst>
                <a:ext uri="{FF2B5EF4-FFF2-40B4-BE49-F238E27FC236}">
                  <a16:creationId xmlns:a16="http://schemas.microsoft.com/office/drawing/2014/main" id="{369B0C4C-CBE7-424F-901B-D3CBE1D2EBE8}"/>
                </a:ext>
              </a:extLst>
            </p:cNvPr>
            <p:cNvSpPr/>
            <p:nvPr/>
          </p:nvSpPr>
          <p:spPr>
            <a:xfrm>
              <a:off x="3768695" y="23984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497"/>
                  </a:cubicBezTo>
                  <a:cubicBezTo>
                    <a:pt x="1" y="2440"/>
                    <a:pt x="694" y="3244"/>
                    <a:pt x="1609" y="3355"/>
                  </a:cubicBezTo>
                  <a:cubicBezTo>
                    <a:pt x="2552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40;p69">
              <a:extLst>
                <a:ext uri="{FF2B5EF4-FFF2-40B4-BE49-F238E27FC236}">
                  <a16:creationId xmlns:a16="http://schemas.microsoft.com/office/drawing/2014/main" id="{E7E7C75E-D357-4C5F-9A67-FE8447CCA0EC}"/>
                </a:ext>
              </a:extLst>
            </p:cNvPr>
            <p:cNvSpPr/>
            <p:nvPr/>
          </p:nvSpPr>
          <p:spPr>
            <a:xfrm>
              <a:off x="3920309" y="2398284"/>
              <a:ext cx="47380" cy="46027"/>
            </a:xfrm>
            <a:custGeom>
              <a:avLst/>
              <a:gdLst/>
              <a:ahLst/>
              <a:cxnLst/>
              <a:rect l="l" t="t" r="r" b="b"/>
              <a:pathLst>
                <a:path w="3466" h="3367" extrusionOk="0">
                  <a:moveTo>
                    <a:pt x="1660" y="0"/>
                  </a:moveTo>
                  <a:cubicBezTo>
                    <a:pt x="805" y="0"/>
                    <a:pt x="103" y="659"/>
                    <a:pt x="0" y="1509"/>
                  </a:cubicBezTo>
                  <a:cubicBezTo>
                    <a:pt x="0" y="2452"/>
                    <a:pt x="693" y="3256"/>
                    <a:pt x="1608" y="3367"/>
                  </a:cubicBezTo>
                  <a:cubicBezTo>
                    <a:pt x="2551" y="3367"/>
                    <a:pt x="3244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4"/>
                    <a:pt x="1725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41;p69">
              <a:extLst>
                <a:ext uri="{FF2B5EF4-FFF2-40B4-BE49-F238E27FC236}">
                  <a16:creationId xmlns:a16="http://schemas.microsoft.com/office/drawing/2014/main" id="{BF2CF7B8-3A13-4594-8F7A-39D4F34B7527}"/>
                </a:ext>
              </a:extLst>
            </p:cNvPr>
            <p:cNvSpPr/>
            <p:nvPr/>
          </p:nvSpPr>
          <p:spPr>
            <a:xfrm>
              <a:off x="2633196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8" y="0"/>
                  </a:moveTo>
                  <a:cubicBezTo>
                    <a:pt x="694" y="0"/>
                    <a:pt x="0" y="693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42;p69">
              <a:extLst>
                <a:ext uri="{FF2B5EF4-FFF2-40B4-BE49-F238E27FC236}">
                  <a16:creationId xmlns:a16="http://schemas.microsoft.com/office/drawing/2014/main" id="{7EBED1E7-185A-46A1-8B89-87062F895CD3}"/>
                </a:ext>
              </a:extLst>
            </p:cNvPr>
            <p:cNvSpPr/>
            <p:nvPr/>
          </p:nvSpPr>
          <p:spPr>
            <a:xfrm>
              <a:off x="2784797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43;p69">
              <a:extLst>
                <a:ext uri="{FF2B5EF4-FFF2-40B4-BE49-F238E27FC236}">
                  <a16:creationId xmlns:a16="http://schemas.microsoft.com/office/drawing/2014/main" id="{8BAEAB20-CE25-40AA-8FE2-31425339C8D9}"/>
                </a:ext>
              </a:extLst>
            </p:cNvPr>
            <p:cNvSpPr/>
            <p:nvPr/>
          </p:nvSpPr>
          <p:spPr>
            <a:xfrm>
              <a:off x="2936397" y="2474084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5" y="1"/>
                  </a:moveTo>
                  <a:cubicBezTo>
                    <a:pt x="1644" y="1"/>
                    <a:pt x="1572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563"/>
                    <a:pt x="3356" y="1648"/>
                  </a:cubicBezTo>
                  <a:cubicBezTo>
                    <a:pt x="3252" y="668"/>
                    <a:pt x="2646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44;p69">
              <a:extLst>
                <a:ext uri="{FF2B5EF4-FFF2-40B4-BE49-F238E27FC236}">
                  <a16:creationId xmlns:a16="http://schemas.microsoft.com/office/drawing/2014/main" id="{36206128-DA5E-4BCB-911C-DFC31CA9BBFA}"/>
                </a:ext>
              </a:extLst>
            </p:cNvPr>
            <p:cNvSpPr/>
            <p:nvPr/>
          </p:nvSpPr>
          <p:spPr>
            <a:xfrm>
              <a:off x="3086493" y="2474097"/>
              <a:ext cx="47380" cy="46013"/>
            </a:xfrm>
            <a:custGeom>
              <a:avLst/>
              <a:gdLst/>
              <a:ahLst/>
              <a:cxnLst/>
              <a:rect l="l" t="t" r="r" b="b"/>
              <a:pathLst>
                <a:path w="3466" h="3366" extrusionOk="0">
                  <a:moveTo>
                    <a:pt x="1683" y="1"/>
                  </a:moveTo>
                  <a:cubicBezTo>
                    <a:pt x="818" y="1"/>
                    <a:pt x="111" y="763"/>
                    <a:pt x="111" y="1647"/>
                  </a:cubicBezTo>
                  <a:cubicBezTo>
                    <a:pt x="0" y="2562"/>
                    <a:pt x="804" y="3366"/>
                    <a:pt x="1719" y="3366"/>
                  </a:cubicBezTo>
                  <a:cubicBezTo>
                    <a:pt x="2662" y="3366"/>
                    <a:pt x="3466" y="2562"/>
                    <a:pt x="3466" y="1647"/>
                  </a:cubicBezTo>
                  <a:cubicBezTo>
                    <a:pt x="3466" y="704"/>
                    <a:pt x="2773" y="11"/>
                    <a:pt x="1858" y="11"/>
                  </a:cubicBezTo>
                  <a:cubicBezTo>
                    <a:pt x="1799" y="4"/>
                    <a:pt x="1741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45;p69">
              <a:extLst>
                <a:ext uri="{FF2B5EF4-FFF2-40B4-BE49-F238E27FC236}">
                  <a16:creationId xmlns:a16="http://schemas.microsoft.com/office/drawing/2014/main" id="{F5DF49A5-A039-4966-9A7A-185BF0026886}"/>
                </a:ext>
              </a:extLst>
            </p:cNvPr>
            <p:cNvSpPr/>
            <p:nvPr/>
          </p:nvSpPr>
          <p:spPr>
            <a:xfrm>
              <a:off x="3238094" y="2474248"/>
              <a:ext cx="47380" cy="45863"/>
            </a:xfrm>
            <a:custGeom>
              <a:avLst/>
              <a:gdLst/>
              <a:ahLst/>
              <a:cxnLst/>
              <a:rect l="l" t="t" r="r" b="b"/>
              <a:pathLst>
                <a:path w="3466" h="3355" extrusionOk="0">
                  <a:moveTo>
                    <a:pt x="1719" y="0"/>
                  </a:moveTo>
                  <a:cubicBezTo>
                    <a:pt x="915" y="0"/>
                    <a:pt x="111" y="693"/>
                    <a:pt x="111" y="1497"/>
                  </a:cubicBezTo>
                  <a:cubicBezTo>
                    <a:pt x="0" y="2440"/>
                    <a:pt x="804" y="3244"/>
                    <a:pt x="1719" y="3355"/>
                  </a:cubicBezTo>
                  <a:cubicBezTo>
                    <a:pt x="2551" y="3355"/>
                    <a:pt x="3355" y="2662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46;p69">
              <a:extLst>
                <a:ext uri="{FF2B5EF4-FFF2-40B4-BE49-F238E27FC236}">
                  <a16:creationId xmlns:a16="http://schemas.microsoft.com/office/drawing/2014/main" id="{1568361F-C7A1-477E-8C91-E322B3BC022F}"/>
                </a:ext>
              </a:extLst>
            </p:cNvPr>
            <p:cNvSpPr/>
            <p:nvPr/>
          </p:nvSpPr>
          <p:spPr>
            <a:xfrm>
              <a:off x="3389694" y="2474084"/>
              <a:ext cx="47394" cy="46027"/>
            </a:xfrm>
            <a:custGeom>
              <a:avLst/>
              <a:gdLst/>
              <a:ahLst/>
              <a:cxnLst/>
              <a:rect l="l" t="t" r="r" b="b"/>
              <a:pathLst>
                <a:path w="3467" h="3367" extrusionOk="0">
                  <a:moveTo>
                    <a:pt x="1806" y="0"/>
                  </a:moveTo>
                  <a:cubicBezTo>
                    <a:pt x="1741" y="0"/>
                    <a:pt x="1675" y="4"/>
                    <a:pt x="1609" y="12"/>
                  </a:cubicBezTo>
                  <a:cubicBezTo>
                    <a:pt x="694" y="12"/>
                    <a:pt x="0" y="816"/>
                    <a:pt x="111" y="1648"/>
                  </a:cubicBezTo>
                  <a:cubicBezTo>
                    <a:pt x="111" y="2563"/>
                    <a:pt x="915" y="3367"/>
                    <a:pt x="1858" y="3367"/>
                  </a:cubicBezTo>
                  <a:cubicBezTo>
                    <a:pt x="2773" y="3256"/>
                    <a:pt x="3466" y="2452"/>
                    <a:pt x="3355" y="1509"/>
                  </a:cubicBezTo>
                  <a:cubicBezTo>
                    <a:pt x="3355" y="659"/>
                    <a:pt x="2661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47;p69">
              <a:extLst>
                <a:ext uri="{FF2B5EF4-FFF2-40B4-BE49-F238E27FC236}">
                  <a16:creationId xmlns:a16="http://schemas.microsoft.com/office/drawing/2014/main" id="{B7206840-56F1-4267-A6FB-E0BE8E8EF8E9}"/>
                </a:ext>
              </a:extLst>
            </p:cNvPr>
            <p:cNvSpPr/>
            <p:nvPr/>
          </p:nvSpPr>
          <p:spPr>
            <a:xfrm>
              <a:off x="3541294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805" y="3355"/>
                    <a:pt x="1720" y="3355"/>
                  </a:cubicBezTo>
                  <a:cubicBezTo>
                    <a:pt x="2662" y="3355"/>
                    <a:pt x="3355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48;p69">
              <a:extLst>
                <a:ext uri="{FF2B5EF4-FFF2-40B4-BE49-F238E27FC236}">
                  <a16:creationId xmlns:a16="http://schemas.microsoft.com/office/drawing/2014/main" id="{F559E39F-6FF2-4A9B-BFD2-61D3F8582A67}"/>
                </a:ext>
              </a:extLst>
            </p:cNvPr>
            <p:cNvSpPr/>
            <p:nvPr/>
          </p:nvSpPr>
          <p:spPr>
            <a:xfrm>
              <a:off x="3692895" y="2474248"/>
              <a:ext cx="45877" cy="45863"/>
            </a:xfrm>
            <a:custGeom>
              <a:avLst/>
              <a:gdLst/>
              <a:ahLst/>
              <a:cxnLst/>
              <a:rect l="l" t="t" r="r" b="b"/>
              <a:pathLst>
                <a:path w="3356" h="3355" extrusionOk="0">
                  <a:moveTo>
                    <a:pt x="1720" y="0"/>
                  </a:moveTo>
                  <a:cubicBezTo>
                    <a:pt x="805" y="0"/>
                    <a:pt x="112" y="693"/>
                    <a:pt x="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3" y="3355"/>
                    <a:pt x="3356" y="2551"/>
                    <a:pt x="3356" y="1636"/>
                  </a:cubicBezTo>
                  <a:cubicBezTo>
                    <a:pt x="3356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9;p69">
              <a:extLst>
                <a:ext uri="{FF2B5EF4-FFF2-40B4-BE49-F238E27FC236}">
                  <a16:creationId xmlns:a16="http://schemas.microsoft.com/office/drawing/2014/main" id="{6B84C2CB-1F36-401E-9461-C7B02ED7FCEF}"/>
                </a:ext>
              </a:extLst>
            </p:cNvPr>
            <p:cNvSpPr/>
            <p:nvPr/>
          </p:nvSpPr>
          <p:spPr>
            <a:xfrm>
              <a:off x="2708996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355"/>
                    <a:pt x="3244" y="2551"/>
                    <a:pt x="3355" y="1747"/>
                  </a:cubicBezTo>
                  <a:cubicBezTo>
                    <a:pt x="3355" y="693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50;p69">
              <a:extLst>
                <a:ext uri="{FF2B5EF4-FFF2-40B4-BE49-F238E27FC236}">
                  <a16:creationId xmlns:a16="http://schemas.microsoft.com/office/drawing/2014/main" id="{BCD82827-959A-42C0-B79F-9BE3DAC3DDBB}"/>
                </a:ext>
              </a:extLst>
            </p:cNvPr>
            <p:cNvSpPr/>
            <p:nvPr/>
          </p:nvSpPr>
          <p:spPr>
            <a:xfrm>
              <a:off x="2860597" y="25500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3"/>
                    <a:pt x="1" y="1636"/>
                  </a:cubicBezTo>
                  <a:cubicBezTo>
                    <a:pt x="1" y="2551"/>
                    <a:pt x="694" y="3355"/>
                    <a:pt x="1609" y="3355"/>
                  </a:cubicBezTo>
                  <a:cubicBezTo>
                    <a:pt x="2551" y="3355"/>
                    <a:pt x="3355" y="2551"/>
                    <a:pt x="3355" y="1636"/>
                  </a:cubicBezTo>
                  <a:cubicBezTo>
                    <a:pt x="3355" y="693"/>
                    <a:pt x="2551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51;p69">
              <a:extLst>
                <a:ext uri="{FF2B5EF4-FFF2-40B4-BE49-F238E27FC236}">
                  <a16:creationId xmlns:a16="http://schemas.microsoft.com/office/drawing/2014/main" id="{B6067D82-6A00-4743-932B-4BBFF20B1369}"/>
                </a:ext>
              </a:extLst>
            </p:cNvPr>
            <p:cNvSpPr/>
            <p:nvPr/>
          </p:nvSpPr>
          <p:spPr>
            <a:xfrm>
              <a:off x="3162294" y="25500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52;p69">
              <a:extLst>
                <a:ext uri="{FF2B5EF4-FFF2-40B4-BE49-F238E27FC236}">
                  <a16:creationId xmlns:a16="http://schemas.microsoft.com/office/drawing/2014/main" id="{194DDEA2-15A6-42D9-93B8-BF0AFBC9F975}"/>
                </a:ext>
              </a:extLst>
            </p:cNvPr>
            <p:cNvSpPr/>
            <p:nvPr/>
          </p:nvSpPr>
          <p:spPr>
            <a:xfrm>
              <a:off x="33138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53;p69">
              <a:extLst>
                <a:ext uri="{FF2B5EF4-FFF2-40B4-BE49-F238E27FC236}">
                  <a16:creationId xmlns:a16="http://schemas.microsoft.com/office/drawing/2014/main" id="{ED59AF3D-3EAD-4D67-8B62-6D1A2409BE8D}"/>
                </a:ext>
              </a:extLst>
            </p:cNvPr>
            <p:cNvSpPr/>
            <p:nvPr/>
          </p:nvSpPr>
          <p:spPr>
            <a:xfrm>
              <a:off x="34654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11" y="693"/>
                    <a:pt x="111" y="1636"/>
                  </a:cubicBezTo>
                  <a:cubicBezTo>
                    <a:pt x="1" y="2551"/>
                    <a:pt x="805" y="3355"/>
                    <a:pt x="1720" y="3355"/>
                  </a:cubicBezTo>
                  <a:cubicBezTo>
                    <a:pt x="2662" y="3355"/>
                    <a:pt x="3466" y="2551"/>
                    <a:pt x="3355" y="1636"/>
                  </a:cubicBezTo>
                  <a:cubicBezTo>
                    <a:pt x="3355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54;p69">
              <a:extLst>
                <a:ext uri="{FF2B5EF4-FFF2-40B4-BE49-F238E27FC236}">
                  <a16:creationId xmlns:a16="http://schemas.microsoft.com/office/drawing/2014/main" id="{B3BD0FF3-8247-4AE6-A272-09D4CF7C888D}"/>
                </a:ext>
              </a:extLst>
            </p:cNvPr>
            <p:cNvSpPr/>
            <p:nvPr/>
          </p:nvSpPr>
          <p:spPr>
            <a:xfrm>
              <a:off x="3617094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693"/>
                    <a:pt x="112" y="1636"/>
                  </a:cubicBezTo>
                  <a:cubicBezTo>
                    <a:pt x="112" y="2551"/>
                    <a:pt x="805" y="3244"/>
                    <a:pt x="1609" y="3355"/>
                  </a:cubicBezTo>
                  <a:cubicBezTo>
                    <a:pt x="2552" y="3355"/>
                    <a:pt x="3356" y="2662"/>
                    <a:pt x="3356" y="1747"/>
                  </a:cubicBezTo>
                  <a:cubicBezTo>
                    <a:pt x="3466" y="693"/>
                    <a:pt x="2662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55;p69">
              <a:extLst>
                <a:ext uri="{FF2B5EF4-FFF2-40B4-BE49-F238E27FC236}">
                  <a16:creationId xmlns:a16="http://schemas.microsoft.com/office/drawing/2014/main" id="{D5F7C345-D7EB-4B67-B08B-0E10EC74D177}"/>
                </a:ext>
              </a:extLst>
            </p:cNvPr>
            <p:cNvSpPr/>
            <p:nvPr/>
          </p:nvSpPr>
          <p:spPr>
            <a:xfrm>
              <a:off x="2784797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0"/>
                  </a:moveTo>
                  <a:cubicBezTo>
                    <a:pt x="694" y="0"/>
                    <a:pt x="1" y="694"/>
                    <a:pt x="1" y="1636"/>
                  </a:cubicBezTo>
                  <a:cubicBezTo>
                    <a:pt x="1" y="2551"/>
                    <a:pt x="694" y="3244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0"/>
                    <a:pt x="1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56;p69">
              <a:extLst>
                <a:ext uri="{FF2B5EF4-FFF2-40B4-BE49-F238E27FC236}">
                  <a16:creationId xmlns:a16="http://schemas.microsoft.com/office/drawing/2014/main" id="{1697B310-4A08-41FF-9636-9A5D723C7FBB}"/>
                </a:ext>
              </a:extLst>
            </p:cNvPr>
            <p:cNvSpPr/>
            <p:nvPr/>
          </p:nvSpPr>
          <p:spPr>
            <a:xfrm>
              <a:off x="2934879" y="26258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805" y="0"/>
                    <a:pt x="1" y="804"/>
                    <a:pt x="112" y="1747"/>
                  </a:cubicBezTo>
                  <a:cubicBezTo>
                    <a:pt x="112" y="2551"/>
                    <a:pt x="916" y="3355"/>
                    <a:pt x="1720" y="3355"/>
                  </a:cubicBezTo>
                  <a:cubicBezTo>
                    <a:pt x="2663" y="3355"/>
                    <a:pt x="3467" y="2551"/>
                    <a:pt x="3467" y="1636"/>
                  </a:cubicBezTo>
                  <a:cubicBezTo>
                    <a:pt x="3467" y="694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57;p69">
              <a:extLst>
                <a:ext uri="{FF2B5EF4-FFF2-40B4-BE49-F238E27FC236}">
                  <a16:creationId xmlns:a16="http://schemas.microsoft.com/office/drawing/2014/main" id="{E88C5F28-2DD5-41D8-9F9A-49939D01A968}"/>
                </a:ext>
              </a:extLst>
            </p:cNvPr>
            <p:cNvSpPr/>
            <p:nvPr/>
          </p:nvSpPr>
          <p:spPr>
            <a:xfrm>
              <a:off x="3086493" y="26258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0"/>
                  </a:moveTo>
                  <a:cubicBezTo>
                    <a:pt x="804" y="0"/>
                    <a:pt x="0" y="804"/>
                    <a:pt x="111" y="1747"/>
                  </a:cubicBezTo>
                  <a:cubicBezTo>
                    <a:pt x="111" y="2551"/>
                    <a:pt x="804" y="3355"/>
                    <a:pt x="1719" y="3355"/>
                  </a:cubicBezTo>
                  <a:cubicBezTo>
                    <a:pt x="2662" y="3355"/>
                    <a:pt x="3466" y="2551"/>
                    <a:pt x="3466" y="1636"/>
                  </a:cubicBezTo>
                  <a:cubicBezTo>
                    <a:pt x="3466" y="694"/>
                    <a:pt x="266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58;p69">
              <a:extLst>
                <a:ext uri="{FF2B5EF4-FFF2-40B4-BE49-F238E27FC236}">
                  <a16:creationId xmlns:a16="http://schemas.microsoft.com/office/drawing/2014/main" id="{7130BD0E-307B-43B5-B1D3-36987168C7AD}"/>
                </a:ext>
              </a:extLst>
            </p:cNvPr>
            <p:cNvSpPr/>
            <p:nvPr/>
          </p:nvSpPr>
          <p:spPr>
            <a:xfrm>
              <a:off x="3238094" y="2625684"/>
              <a:ext cx="47380" cy="46041"/>
            </a:xfrm>
            <a:custGeom>
              <a:avLst/>
              <a:gdLst/>
              <a:ahLst/>
              <a:cxnLst/>
              <a:rect l="l" t="t" r="r" b="b"/>
              <a:pathLst>
                <a:path w="3466" h="3368" extrusionOk="0">
                  <a:moveTo>
                    <a:pt x="1660" y="1"/>
                  </a:moveTo>
                  <a:cubicBezTo>
                    <a:pt x="805" y="1"/>
                    <a:pt x="111" y="659"/>
                    <a:pt x="111" y="1510"/>
                  </a:cubicBezTo>
                  <a:cubicBezTo>
                    <a:pt x="0" y="2452"/>
                    <a:pt x="804" y="3256"/>
                    <a:pt x="1719" y="3367"/>
                  </a:cubicBezTo>
                  <a:cubicBezTo>
                    <a:pt x="2551" y="3367"/>
                    <a:pt x="3355" y="2674"/>
                    <a:pt x="3355" y="1759"/>
                  </a:cubicBezTo>
                  <a:cubicBezTo>
                    <a:pt x="3466" y="816"/>
                    <a:pt x="2773" y="12"/>
                    <a:pt x="1858" y="12"/>
                  </a:cubicBezTo>
                  <a:cubicBezTo>
                    <a:pt x="1791" y="5"/>
                    <a:pt x="1725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59;p69">
              <a:extLst>
                <a:ext uri="{FF2B5EF4-FFF2-40B4-BE49-F238E27FC236}">
                  <a16:creationId xmlns:a16="http://schemas.microsoft.com/office/drawing/2014/main" id="{E9E84003-9154-4531-804C-08D6A40DA787}"/>
                </a:ext>
              </a:extLst>
            </p:cNvPr>
            <p:cNvSpPr/>
            <p:nvPr/>
          </p:nvSpPr>
          <p:spPr>
            <a:xfrm>
              <a:off x="3391211" y="26258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0"/>
                  </a:moveTo>
                  <a:cubicBezTo>
                    <a:pt x="694" y="0"/>
                    <a:pt x="0" y="694"/>
                    <a:pt x="0" y="1636"/>
                  </a:cubicBezTo>
                  <a:cubicBezTo>
                    <a:pt x="0" y="2551"/>
                    <a:pt x="694" y="3355"/>
                    <a:pt x="1608" y="3355"/>
                  </a:cubicBezTo>
                  <a:cubicBezTo>
                    <a:pt x="2551" y="3355"/>
                    <a:pt x="3355" y="2551"/>
                    <a:pt x="3244" y="1636"/>
                  </a:cubicBezTo>
                  <a:cubicBezTo>
                    <a:pt x="3244" y="694"/>
                    <a:pt x="255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60;p69">
              <a:extLst>
                <a:ext uri="{FF2B5EF4-FFF2-40B4-BE49-F238E27FC236}">
                  <a16:creationId xmlns:a16="http://schemas.microsoft.com/office/drawing/2014/main" id="{393E9CC1-366B-4B3C-9C75-4EDE7EBAFAC1}"/>
                </a:ext>
              </a:extLst>
            </p:cNvPr>
            <p:cNvSpPr/>
            <p:nvPr/>
          </p:nvSpPr>
          <p:spPr>
            <a:xfrm>
              <a:off x="3541294" y="2625711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365"/>
                    <a:pt x="1720" y="3365"/>
                  </a:cubicBezTo>
                  <a:cubicBezTo>
                    <a:pt x="2662" y="3365"/>
                    <a:pt x="3355" y="2561"/>
                    <a:pt x="3355" y="1646"/>
                  </a:cubicBezTo>
                  <a:cubicBezTo>
                    <a:pt x="3355" y="704"/>
                    <a:pt x="2773" y="10"/>
                    <a:pt x="1858" y="10"/>
                  </a:cubicBezTo>
                  <a:cubicBezTo>
                    <a:pt x="1800" y="3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61;p69">
              <a:extLst>
                <a:ext uri="{FF2B5EF4-FFF2-40B4-BE49-F238E27FC236}">
                  <a16:creationId xmlns:a16="http://schemas.microsoft.com/office/drawing/2014/main" id="{28E03F5D-163A-4364-9BD1-64DABC042AC5}"/>
                </a:ext>
              </a:extLst>
            </p:cNvPr>
            <p:cNvSpPr/>
            <p:nvPr/>
          </p:nvSpPr>
          <p:spPr>
            <a:xfrm>
              <a:off x="2860597" y="2701648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805" y="3355"/>
                    <a:pt x="1747" y="3355"/>
                  </a:cubicBezTo>
                  <a:cubicBezTo>
                    <a:pt x="2551" y="3244"/>
                    <a:pt x="3245" y="2551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62;p69">
              <a:extLst>
                <a:ext uri="{FF2B5EF4-FFF2-40B4-BE49-F238E27FC236}">
                  <a16:creationId xmlns:a16="http://schemas.microsoft.com/office/drawing/2014/main" id="{A3B95A34-38FC-49F7-B93B-55EE5C03EFD1}"/>
                </a:ext>
              </a:extLst>
            </p:cNvPr>
            <p:cNvSpPr/>
            <p:nvPr/>
          </p:nvSpPr>
          <p:spPr>
            <a:xfrm>
              <a:off x="3010680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9" y="0"/>
                    <a:pt x="112" y="762"/>
                    <a:pt x="112" y="1646"/>
                  </a:cubicBezTo>
                  <a:cubicBezTo>
                    <a:pt x="1" y="2561"/>
                    <a:pt x="805" y="3254"/>
                    <a:pt x="1720" y="3365"/>
                  </a:cubicBezTo>
                  <a:cubicBezTo>
                    <a:pt x="2663" y="3365"/>
                    <a:pt x="3467" y="2561"/>
                    <a:pt x="3467" y="1646"/>
                  </a:cubicBezTo>
                  <a:cubicBezTo>
                    <a:pt x="3467" y="704"/>
                    <a:pt x="2774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63;p69">
              <a:extLst>
                <a:ext uri="{FF2B5EF4-FFF2-40B4-BE49-F238E27FC236}">
                  <a16:creationId xmlns:a16="http://schemas.microsoft.com/office/drawing/2014/main" id="{BDC49412-5DCB-496A-95D8-68942387C6F4}"/>
                </a:ext>
              </a:extLst>
            </p:cNvPr>
            <p:cNvSpPr/>
            <p:nvPr/>
          </p:nvSpPr>
          <p:spPr>
            <a:xfrm>
              <a:off x="3163811" y="270151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781" y="0"/>
                  </a:moveTo>
                  <a:cubicBezTo>
                    <a:pt x="1725" y="0"/>
                    <a:pt x="1667" y="4"/>
                    <a:pt x="1608" y="11"/>
                  </a:cubicBezTo>
                  <a:cubicBezTo>
                    <a:pt x="693" y="11"/>
                    <a:pt x="0" y="704"/>
                    <a:pt x="0" y="1646"/>
                  </a:cubicBezTo>
                  <a:cubicBezTo>
                    <a:pt x="0" y="2561"/>
                    <a:pt x="693" y="3365"/>
                    <a:pt x="1608" y="3365"/>
                  </a:cubicBezTo>
                  <a:cubicBezTo>
                    <a:pt x="2551" y="3365"/>
                    <a:pt x="3355" y="2561"/>
                    <a:pt x="3355" y="1646"/>
                  </a:cubicBezTo>
                  <a:cubicBezTo>
                    <a:pt x="3251" y="762"/>
                    <a:pt x="2635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64;p69">
              <a:extLst>
                <a:ext uri="{FF2B5EF4-FFF2-40B4-BE49-F238E27FC236}">
                  <a16:creationId xmlns:a16="http://schemas.microsoft.com/office/drawing/2014/main" id="{B60D3FB6-9453-4EB3-BDAC-33CD97C8552D}"/>
                </a:ext>
              </a:extLst>
            </p:cNvPr>
            <p:cNvSpPr/>
            <p:nvPr/>
          </p:nvSpPr>
          <p:spPr>
            <a:xfrm>
              <a:off x="3313894" y="2701512"/>
              <a:ext cx="47394" cy="46013"/>
            </a:xfrm>
            <a:custGeom>
              <a:avLst/>
              <a:gdLst/>
              <a:ahLst/>
              <a:cxnLst/>
              <a:rect l="l" t="t" r="r" b="b"/>
              <a:pathLst>
                <a:path w="3467" h="3366" extrusionOk="0">
                  <a:moveTo>
                    <a:pt x="1684" y="0"/>
                  </a:moveTo>
                  <a:cubicBezTo>
                    <a:pt x="818" y="0"/>
                    <a:pt x="111" y="762"/>
                    <a:pt x="111" y="1646"/>
                  </a:cubicBezTo>
                  <a:cubicBezTo>
                    <a:pt x="0" y="2561"/>
                    <a:pt x="804" y="3365"/>
                    <a:pt x="1719" y="3365"/>
                  </a:cubicBezTo>
                  <a:cubicBezTo>
                    <a:pt x="2662" y="3365"/>
                    <a:pt x="3466" y="2561"/>
                    <a:pt x="3355" y="1646"/>
                  </a:cubicBezTo>
                  <a:cubicBezTo>
                    <a:pt x="3355" y="704"/>
                    <a:pt x="2773" y="11"/>
                    <a:pt x="1858" y="11"/>
                  </a:cubicBezTo>
                  <a:cubicBezTo>
                    <a:pt x="1799" y="4"/>
                    <a:pt x="1741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65;p69">
              <a:extLst>
                <a:ext uri="{FF2B5EF4-FFF2-40B4-BE49-F238E27FC236}">
                  <a16:creationId xmlns:a16="http://schemas.microsoft.com/office/drawing/2014/main" id="{D27204BA-B063-4772-AC8A-A1C622338B87}"/>
                </a:ext>
              </a:extLst>
            </p:cNvPr>
            <p:cNvSpPr/>
            <p:nvPr/>
          </p:nvSpPr>
          <p:spPr>
            <a:xfrm>
              <a:off x="3465494" y="27016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11" y="1636"/>
                  </a:cubicBezTo>
                  <a:cubicBezTo>
                    <a:pt x="111" y="2551"/>
                    <a:pt x="805" y="3355"/>
                    <a:pt x="1720" y="3355"/>
                  </a:cubicBezTo>
                  <a:cubicBezTo>
                    <a:pt x="2662" y="3244"/>
                    <a:pt x="3466" y="2551"/>
                    <a:pt x="3355" y="1636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66;p69">
              <a:extLst>
                <a:ext uri="{FF2B5EF4-FFF2-40B4-BE49-F238E27FC236}">
                  <a16:creationId xmlns:a16="http://schemas.microsoft.com/office/drawing/2014/main" id="{B266C334-02E9-4F85-8334-35BE89D2E7EB}"/>
                </a:ext>
              </a:extLst>
            </p:cNvPr>
            <p:cNvSpPr/>
            <p:nvPr/>
          </p:nvSpPr>
          <p:spPr>
            <a:xfrm>
              <a:off x="3088011" y="2777448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6"/>
                  </a:cubicBezTo>
                  <a:cubicBezTo>
                    <a:pt x="0" y="2551"/>
                    <a:pt x="804" y="3355"/>
                    <a:pt x="1747" y="3355"/>
                  </a:cubicBezTo>
                  <a:cubicBezTo>
                    <a:pt x="2551" y="3245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67;p69">
              <a:extLst>
                <a:ext uri="{FF2B5EF4-FFF2-40B4-BE49-F238E27FC236}">
                  <a16:creationId xmlns:a16="http://schemas.microsoft.com/office/drawing/2014/main" id="{3259D137-2292-4CF4-AB76-0DE553332051}"/>
                </a:ext>
              </a:extLst>
            </p:cNvPr>
            <p:cNvSpPr/>
            <p:nvPr/>
          </p:nvSpPr>
          <p:spPr>
            <a:xfrm>
              <a:off x="3238094" y="2777448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6"/>
                  </a:cubicBezTo>
                  <a:cubicBezTo>
                    <a:pt x="0" y="2551"/>
                    <a:pt x="804" y="3355"/>
                    <a:pt x="1719" y="3355"/>
                  </a:cubicBezTo>
                  <a:cubicBezTo>
                    <a:pt x="2662" y="3355"/>
                    <a:pt x="3355" y="2551"/>
                    <a:pt x="3466" y="1636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68;p69">
              <a:extLst>
                <a:ext uri="{FF2B5EF4-FFF2-40B4-BE49-F238E27FC236}">
                  <a16:creationId xmlns:a16="http://schemas.microsoft.com/office/drawing/2014/main" id="{B3DAE8E0-AFC1-4982-9927-164F25325241}"/>
                </a:ext>
              </a:extLst>
            </p:cNvPr>
            <p:cNvSpPr/>
            <p:nvPr/>
          </p:nvSpPr>
          <p:spPr>
            <a:xfrm>
              <a:off x="2784797" y="2171033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6"/>
                  </a:cubicBezTo>
                  <a:cubicBezTo>
                    <a:pt x="1" y="2551"/>
                    <a:pt x="694" y="3245"/>
                    <a:pt x="1609" y="3355"/>
                  </a:cubicBezTo>
                  <a:cubicBezTo>
                    <a:pt x="2551" y="3355"/>
                    <a:pt x="3244" y="2662"/>
                    <a:pt x="3355" y="1747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69;p69">
              <a:extLst>
                <a:ext uri="{FF2B5EF4-FFF2-40B4-BE49-F238E27FC236}">
                  <a16:creationId xmlns:a16="http://schemas.microsoft.com/office/drawing/2014/main" id="{B77F28F5-B6C9-405B-997A-CC40FA27B553}"/>
                </a:ext>
              </a:extLst>
            </p:cNvPr>
            <p:cNvSpPr/>
            <p:nvPr/>
          </p:nvSpPr>
          <p:spPr>
            <a:xfrm>
              <a:off x="2784797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1"/>
                    <a:pt x="694" y="3356"/>
                    <a:pt x="1609" y="3356"/>
                  </a:cubicBezTo>
                  <a:cubicBezTo>
                    <a:pt x="2551" y="3356"/>
                    <a:pt x="3355" y="2551"/>
                    <a:pt x="3355" y="1637"/>
                  </a:cubicBezTo>
                  <a:cubicBezTo>
                    <a:pt x="3355" y="694"/>
                    <a:pt x="2551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70;p69">
              <a:extLst>
                <a:ext uri="{FF2B5EF4-FFF2-40B4-BE49-F238E27FC236}">
                  <a16:creationId xmlns:a16="http://schemas.microsoft.com/office/drawing/2014/main" id="{1F36AD7C-9561-4F7A-A9BA-082AFCC6F373}"/>
                </a:ext>
              </a:extLst>
            </p:cNvPr>
            <p:cNvSpPr/>
            <p:nvPr/>
          </p:nvSpPr>
          <p:spPr>
            <a:xfrm>
              <a:off x="2934879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12" y="694"/>
                    <a:pt x="112" y="1637"/>
                  </a:cubicBezTo>
                  <a:cubicBezTo>
                    <a:pt x="1" y="2551"/>
                    <a:pt x="805" y="3356"/>
                    <a:pt x="1720" y="3356"/>
                  </a:cubicBezTo>
                  <a:cubicBezTo>
                    <a:pt x="2663" y="3356"/>
                    <a:pt x="3467" y="2551"/>
                    <a:pt x="3467" y="1637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71;p69">
              <a:extLst>
                <a:ext uri="{FF2B5EF4-FFF2-40B4-BE49-F238E27FC236}">
                  <a16:creationId xmlns:a16="http://schemas.microsoft.com/office/drawing/2014/main" id="{F2B6B374-3EE3-4E14-88A8-B9B403C971D7}"/>
                </a:ext>
              </a:extLst>
            </p:cNvPr>
            <p:cNvSpPr/>
            <p:nvPr/>
          </p:nvSpPr>
          <p:spPr>
            <a:xfrm>
              <a:off x="3086493" y="15646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111" y="694"/>
                    <a:pt x="111" y="1637"/>
                  </a:cubicBezTo>
                  <a:cubicBezTo>
                    <a:pt x="0" y="2551"/>
                    <a:pt x="804" y="3245"/>
                    <a:pt x="1719" y="3356"/>
                  </a:cubicBezTo>
                  <a:cubicBezTo>
                    <a:pt x="2662" y="3356"/>
                    <a:pt x="3466" y="2551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72;p69">
              <a:extLst>
                <a:ext uri="{FF2B5EF4-FFF2-40B4-BE49-F238E27FC236}">
                  <a16:creationId xmlns:a16="http://schemas.microsoft.com/office/drawing/2014/main" id="{BD650049-80F1-42F8-AA06-A5E3A7C6FC16}"/>
                </a:ext>
              </a:extLst>
            </p:cNvPr>
            <p:cNvSpPr/>
            <p:nvPr/>
          </p:nvSpPr>
          <p:spPr>
            <a:xfrm>
              <a:off x="3239611" y="15646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1"/>
                    <a:pt x="804" y="3356"/>
                    <a:pt x="1608" y="3356"/>
                  </a:cubicBezTo>
                  <a:cubicBezTo>
                    <a:pt x="2551" y="3356"/>
                    <a:pt x="3244" y="2551"/>
                    <a:pt x="3355" y="1747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73;p69">
              <a:extLst>
                <a:ext uri="{FF2B5EF4-FFF2-40B4-BE49-F238E27FC236}">
                  <a16:creationId xmlns:a16="http://schemas.microsoft.com/office/drawing/2014/main" id="{687459AF-A750-41B3-84B7-05390046C1F5}"/>
                </a:ext>
              </a:extLst>
            </p:cNvPr>
            <p:cNvSpPr/>
            <p:nvPr/>
          </p:nvSpPr>
          <p:spPr>
            <a:xfrm>
              <a:off x="3389694" y="15646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1"/>
                    <a:pt x="805" y="3356"/>
                    <a:pt x="1719" y="3356"/>
                  </a:cubicBezTo>
                  <a:cubicBezTo>
                    <a:pt x="2662" y="3356"/>
                    <a:pt x="3466" y="2551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74;p69">
              <a:extLst>
                <a:ext uri="{FF2B5EF4-FFF2-40B4-BE49-F238E27FC236}">
                  <a16:creationId xmlns:a16="http://schemas.microsoft.com/office/drawing/2014/main" id="{016A186C-E26B-44C9-B65D-CEC0B46A9ABE}"/>
                </a:ext>
              </a:extLst>
            </p:cNvPr>
            <p:cNvSpPr/>
            <p:nvPr/>
          </p:nvSpPr>
          <p:spPr>
            <a:xfrm>
              <a:off x="3541294" y="15646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7"/>
                  </a:cubicBezTo>
                  <a:cubicBezTo>
                    <a:pt x="112" y="2551"/>
                    <a:pt x="805" y="3356"/>
                    <a:pt x="1720" y="3356"/>
                  </a:cubicBezTo>
                  <a:cubicBezTo>
                    <a:pt x="2662" y="3356"/>
                    <a:pt x="3355" y="2551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75;p69">
              <a:extLst>
                <a:ext uri="{FF2B5EF4-FFF2-40B4-BE49-F238E27FC236}">
                  <a16:creationId xmlns:a16="http://schemas.microsoft.com/office/drawing/2014/main" id="{750B1A60-0069-4834-A04E-E22BE1275370}"/>
                </a:ext>
              </a:extLst>
            </p:cNvPr>
            <p:cNvSpPr/>
            <p:nvPr/>
          </p:nvSpPr>
          <p:spPr>
            <a:xfrm>
              <a:off x="3692895" y="1564482"/>
              <a:ext cx="45877" cy="46013"/>
            </a:xfrm>
            <a:custGeom>
              <a:avLst/>
              <a:gdLst/>
              <a:ahLst/>
              <a:cxnLst/>
              <a:rect l="l" t="t" r="r" b="b"/>
              <a:pathLst>
                <a:path w="3356" h="3366" extrusionOk="0">
                  <a:moveTo>
                    <a:pt x="1684" y="0"/>
                  </a:moveTo>
                  <a:cubicBezTo>
                    <a:pt x="818" y="0"/>
                    <a:pt x="105" y="763"/>
                    <a:pt x="1" y="1647"/>
                  </a:cubicBezTo>
                  <a:cubicBezTo>
                    <a:pt x="1" y="2561"/>
                    <a:pt x="805" y="3366"/>
                    <a:pt x="1720" y="3366"/>
                  </a:cubicBezTo>
                  <a:cubicBezTo>
                    <a:pt x="2663" y="3366"/>
                    <a:pt x="3356" y="2561"/>
                    <a:pt x="3356" y="1647"/>
                  </a:cubicBezTo>
                  <a:cubicBezTo>
                    <a:pt x="3356" y="704"/>
                    <a:pt x="2663" y="11"/>
                    <a:pt x="1859" y="11"/>
                  </a:cubicBezTo>
                  <a:cubicBezTo>
                    <a:pt x="1800" y="4"/>
                    <a:pt x="1742" y="0"/>
                    <a:pt x="1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76;p69">
              <a:extLst>
                <a:ext uri="{FF2B5EF4-FFF2-40B4-BE49-F238E27FC236}">
                  <a16:creationId xmlns:a16="http://schemas.microsoft.com/office/drawing/2014/main" id="{5CCC41A4-42DA-4FE7-831B-D066E731C8CC}"/>
                </a:ext>
              </a:extLst>
            </p:cNvPr>
            <p:cNvSpPr/>
            <p:nvPr/>
          </p:nvSpPr>
          <p:spPr>
            <a:xfrm>
              <a:off x="3844509" y="1564482"/>
              <a:ext cx="45863" cy="46013"/>
            </a:xfrm>
            <a:custGeom>
              <a:avLst/>
              <a:gdLst/>
              <a:ahLst/>
              <a:cxnLst/>
              <a:rect l="l" t="t" r="r" b="b"/>
              <a:pathLst>
                <a:path w="3355" h="3366" extrusionOk="0">
                  <a:moveTo>
                    <a:pt x="1665" y="0"/>
                  </a:moveTo>
                  <a:cubicBezTo>
                    <a:pt x="720" y="0"/>
                    <a:pt x="104" y="763"/>
                    <a:pt x="0" y="1647"/>
                  </a:cubicBezTo>
                  <a:cubicBezTo>
                    <a:pt x="0" y="2561"/>
                    <a:pt x="804" y="3366"/>
                    <a:pt x="1719" y="3366"/>
                  </a:cubicBezTo>
                  <a:cubicBezTo>
                    <a:pt x="2662" y="3366"/>
                    <a:pt x="3355" y="2561"/>
                    <a:pt x="3355" y="1647"/>
                  </a:cubicBezTo>
                  <a:cubicBezTo>
                    <a:pt x="3355" y="704"/>
                    <a:pt x="2662" y="11"/>
                    <a:pt x="1858" y="11"/>
                  </a:cubicBezTo>
                  <a:cubicBezTo>
                    <a:pt x="1792" y="4"/>
                    <a:pt x="1728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77;p69">
              <a:extLst>
                <a:ext uri="{FF2B5EF4-FFF2-40B4-BE49-F238E27FC236}">
                  <a16:creationId xmlns:a16="http://schemas.microsoft.com/office/drawing/2014/main" id="{C8DEC910-C01E-489E-B2AD-36E0F8260532}"/>
                </a:ext>
              </a:extLst>
            </p:cNvPr>
            <p:cNvSpPr/>
            <p:nvPr/>
          </p:nvSpPr>
          <p:spPr>
            <a:xfrm>
              <a:off x="25558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78;p69">
              <a:extLst>
                <a:ext uri="{FF2B5EF4-FFF2-40B4-BE49-F238E27FC236}">
                  <a16:creationId xmlns:a16="http://schemas.microsoft.com/office/drawing/2014/main" id="{50007F63-E25C-4DBF-9182-5B94F87439D1}"/>
                </a:ext>
              </a:extLst>
            </p:cNvPr>
            <p:cNvSpPr/>
            <p:nvPr/>
          </p:nvSpPr>
          <p:spPr>
            <a:xfrm>
              <a:off x="27074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46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79;p69">
              <a:extLst>
                <a:ext uri="{FF2B5EF4-FFF2-40B4-BE49-F238E27FC236}">
                  <a16:creationId xmlns:a16="http://schemas.microsoft.com/office/drawing/2014/main" id="{A8F48874-D058-480F-9E40-B19D08D6B616}"/>
                </a:ext>
              </a:extLst>
            </p:cNvPr>
            <p:cNvSpPr/>
            <p:nvPr/>
          </p:nvSpPr>
          <p:spPr>
            <a:xfrm>
              <a:off x="2859079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2" y="3356"/>
                    <a:pt x="3356" y="2663"/>
                    <a:pt x="3466" y="1637"/>
                  </a:cubicBezTo>
                  <a:cubicBezTo>
                    <a:pt x="3466" y="694"/>
                    <a:pt x="277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80;p69">
              <a:extLst>
                <a:ext uri="{FF2B5EF4-FFF2-40B4-BE49-F238E27FC236}">
                  <a16:creationId xmlns:a16="http://schemas.microsoft.com/office/drawing/2014/main" id="{E771694F-5A1C-4AF5-9CE1-530286DD1014}"/>
                </a:ext>
              </a:extLst>
            </p:cNvPr>
            <p:cNvSpPr/>
            <p:nvPr/>
          </p:nvSpPr>
          <p:spPr>
            <a:xfrm>
              <a:off x="3010680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916" y="1"/>
                    <a:pt x="112" y="694"/>
                    <a:pt x="112" y="1498"/>
                  </a:cubicBezTo>
                  <a:cubicBezTo>
                    <a:pt x="1" y="2441"/>
                    <a:pt x="805" y="3245"/>
                    <a:pt x="1720" y="3356"/>
                  </a:cubicBezTo>
                  <a:cubicBezTo>
                    <a:pt x="2663" y="3356"/>
                    <a:pt x="3356" y="2663"/>
                    <a:pt x="3467" y="1637"/>
                  </a:cubicBezTo>
                  <a:cubicBezTo>
                    <a:pt x="3467" y="694"/>
                    <a:pt x="2774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81;p69">
              <a:extLst>
                <a:ext uri="{FF2B5EF4-FFF2-40B4-BE49-F238E27FC236}">
                  <a16:creationId xmlns:a16="http://schemas.microsoft.com/office/drawing/2014/main" id="{CF4F2CAE-8232-4A2C-9D1F-F5E762BC4F41}"/>
                </a:ext>
              </a:extLst>
            </p:cNvPr>
            <p:cNvSpPr/>
            <p:nvPr/>
          </p:nvSpPr>
          <p:spPr>
            <a:xfrm>
              <a:off x="3162294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915" y="1"/>
                    <a:pt x="111" y="694"/>
                    <a:pt x="111" y="1498"/>
                  </a:cubicBezTo>
                  <a:cubicBezTo>
                    <a:pt x="0" y="2441"/>
                    <a:pt x="804" y="3245"/>
                    <a:pt x="1719" y="3356"/>
                  </a:cubicBezTo>
                  <a:cubicBezTo>
                    <a:pt x="2662" y="3356"/>
                    <a:pt x="3355" y="2663"/>
                    <a:pt x="3466" y="1637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82;p69">
              <a:extLst>
                <a:ext uri="{FF2B5EF4-FFF2-40B4-BE49-F238E27FC236}">
                  <a16:creationId xmlns:a16="http://schemas.microsoft.com/office/drawing/2014/main" id="{54D2547F-13C7-4EDA-AE31-AA3A01999C30}"/>
                </a:ext>
              </a:extLst>
            </p:cNvPr>
            <p:cNvSpPr/>
            <p:nvPr/>
          </p:nvSpPr>
          <p:spPr>
            <a:xfrm>
              <a:off x="3315411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245"/>
                    <a:pt x="1497" y="3356"/>
                  </a:cubicBezTo>
                  <a:cubicBezTo>
                    <a:pt x="2440" y="3356"/>
                    <a:pt x="3244" y="2663"/>
                    <a:pt x="3244" y="1748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83;p69">
              <a:extLst>
                <a:ext uri="{FF2B5EF4-FFF2-40B4-BE49-F238E27FC236}">
                  <a16:creationId xmlns:a16="http://schemas.microsoft.com/office/drawing/2014/main" id="{98514A44-2F7F-44AA-BC15-5B7F2D26EF5F}"/>
                </a:ext>
              </a:extLst>
            </p:cNvPr>
            <p:cNvSpPr/>
            <p:nvPr/>
          </p:nvSpPr>
          <p:spPr>
            <a:xfrm>
              <a:off x="34654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1" y="2552"/>
                    <a:pt x="805" y="3356"/>
                    <a:pt x="1720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84;p69">
              <a:extLst>
                <a:ext uri="{FF2B5EF4-FFF2-40B4-BE49-F238E27FC236}">
                  <a16:creationId xmlns:a16="http://schemas.microsoft.com/office/drawing/2014/main" id="{4736FBB2-EAE2-42BC-99CB-184EF18BC374}"/>
                </a:ext>
              </a:extLst>
            </p:cNvPr>
            <p:cNvSpPr/>
            <p:nvPr/>
          </p:nvSpPr>
          <p:spPr>
            <a:xfrm>
              <a:off x="3617094" y="16404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20" y="1"/>
                  </a:moveTo>
                  <a:cubicBezTo>
                    <a:pt x="805" y="1"/>
                    <a:pt x="1" y="805"/>
                    <a:pt x="112" y="1748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2" y="3356"/>
                    <a:pt x="3356" y="2552"/>
                    <a:pt x="3356" y="1637"/>
                  </a:cubicBezTo>
                  <a:cubicBezTo>
                    <a:pt x="3356" y="694"/>
                    <a:pt x="2662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85;p69">
              <a:extLst>
                <a:ext uri="{FF2B5EF4-FFF2-40B4-BE49-F238E27FC236}">
                  <a16:creationId xmlns:a16="http://schemas.microsoft.com/office/drawing/2014/main" id="{B14E428A-1211-44B4-A23B-FA31ABE45D2C}"/>
                </a:ext>
              </a:extLst>
            </p:cNvPr>
            <p:cNvSpPr/>
            <p:nvPr/>
          </p:nvSpPr>
          <p:spPr>
            <a:xfrm>
              <a:off x="3768695" y="1640419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1"/>
                  </a:moveTo>
                  <a:cubicBezTo>
                    <a:pt x="805" y="1"/>
                    <a:pt x="1" y="694"/>
                    <a:pt x="1" y="1637"/>
                  </a:cubicBezTo>
                  <a:cubicBezTo>
                    <a:pt x="112" y="2552"/>
                    <a:pt x="805" y="3356"/>
                    <a:pt x="1720" y="3356"/>
                  </a:cubicBezTo>
                  <a:cubicBezTo>
                    <a:pt x="2663" y="3356"/>
                    <a:pt x="3356" y="2552"/>
                    <a:pt x="3356" y="1748"/>
                  </a:cubicBezTo>
                  <a:cubicBezTo>
                    <a:pt x="3467" y="694"/>
                    <a:pt x="2663" y="1"/>
                    <a:pt x="1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86;p69">
              <a:extLst>
                <a:ext uri="{FF2B5EF4-FFF2-40B4-BE49-F238E27FC236}">
                  <a16:creationId xmlns:a16="http://schemas.microsoft.com/office/drawing/2014/main" id="{11B0175A-BFD8-4561-9F20-024749F9A1DA}"/>
                </a:ext>
              </a:extLst>
            </p:cNvPr>
            <p:cNvSpPr/>
            <p:nvPr/>
          </p:nvSpPr>
          <p:spPr>
            <a:xfrm>
              <a:off x="3920309" y="1640419"/>
              <a:ext cx="47380" cy="45877"/>
            </a:xfrm>
            <a:custGeom>
              <a:avLst/>
              <a:gdLst/>
              <a:ahLst/>
              <a:cxnLst/>
              <a:rect l="l" t="t" r="r" b="b"/>
              <a:pathLst>
                <a:path w="3466" h="3356" extrusionOk="0">
                  <a:moveTo>
                    <a:pt x="1719" y="1"/>
                  </a:moveTo>
                  <a:cubicBezTo>
                    <a:pt x="804" y="1"/>
                    <a:pt x="0" y="694"/>
                    <a:pt x="0" y="1637"/>
                  </a:cubicBezTo>
                  <a:cubicBezTo>
                    <a:pt x="0" y="2552"/>
                    <a:pt x="804" y="3245"/>
                    <a:pt x="1608" y="3356"/>
                  </a:cubicBezTo>
                  <a:cubicBezTo>
                    <a:pt x="2551" y="3356"/>
                    <a:pt x="3355" y="2663"/>
                    <a:pt x="3355" y="1748"/>
                  </a:cubicBezTo>
                  <a:cubicBezTo>
                    <a:pt x="3466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87;p69">
              <a:extLst>
                <a:ext uri="{FF2B5EF4-FFF2-40B4-BE49-F238E27FC236}">
                  <a16:creationId xmlns:a16="http://schemas.microsoft.com/office/drawing/2014/main" id="{B6363026-6045-44BB-B453-BF7468B2F209}"/>
                </a:ext>
              </a:extLst>
            </p:cNvPr>
            <p:cNvSpPr/>
            <p:nvPr/>
          </p:nvSpPr>
          <p:spPr>
            <a:xfrm>
              <a:off x="2481596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355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88;p69">
              <a:extLst>
                <a:ext uri="{FF2B5EF4-FFF2-40B4-BE49-F238E27FC236}">
                  <a16:creationId xmlns:a16="http://schemas.microsoft.com/office/drawing/2014/main" id="{108986D9-DC39-4577-8816-5966B8BF94C8}"/>
                </a:ext>
              </a:extLst>
            </p:cNvPr>
            <p:cNvSpPr/>
            <p:nvPr/>
          </p:nvSpPr>
          <p:spPr>
            <a:xfrm>
              <a:off x="2633196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47" y="1"/>
                  </a:moveTo>
                  <a:cubicBezTo>
                    <a:pt x="694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356"/>
                    <a:pt x="3355" y="2552"/>
                    <a:pt x="3355" y="1748"/>
                  </a:cubicBezTo>
                  <a:cubicBezTo>
                    <a:pt x="3355" y="694"/>
                    <a:pt x="2662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89;p69">
              <a:extLst>
                <a:ext uri="{FF2B5EF4-FFF2-40B4-BE49-F238E27FC236}">
                  <a16:creationId xmlns:a16="http://schemas.microsoft.com/office/drawing/2014/main" id="{7507A2D5-197A-4EB4-A22B-EFF9A21F6500}"/>
                </a:ext>
              </a:extLst>
            </p:cNvPr>
            <p:cNvSpPr/>
            <p:nvPr/>
          </p:nvSpPr>
          <p:spPr>
            <a:xfrm>
              <a:off x="2784797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609" y="1"/>
                  </a:moveTo>
                  <a:cubicBezTo>
                    <a:pt x="694" y="1"/>
                    <a:pt x="1" y="694"/>
                    <a:pt x="1" y="1637"/>
                  </a:cubicBezTo>
                  <a:cubicBezTo>
                    <a:pt x="1" y="2552"/>
                    <a:pt x="805" y="3356"/>
                    <a:pt x="1747" y="3356"/>
                  </a:cubicBezTo>
                  <a:cubicBezTo>
                    <a:pt x="2551" y="3356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90;p69">
              <a:extLst>
                <a:ext uri="{FF2B5EF4-FFF2-40B4-BE49-F238E27FC236}">
                  <a16:creationId xmlns:a16="http://schemas.microsoft.com/office/drawing/2014/main" id="{31EC8184-CB07-4F07-870B-9B5B7FFD2A6D}"/>
                </a:ext>
              </a:extLst>
            </p:cNvPr>
            <p:cNvSpPr/>
            <p:nvPr/>
          </p:nvSpPr>
          <p:spPr>
            <a:xfrm>
              <a:off x="2936397" y="1716069"/>
              <a:ext cx="45877" cy="46027"/>
            </a:xfrm>
            <a:custGeom>
              <a:avLst/>
              <a:gdLst/>
              <a:ahLst/>
              <a:cxnLst/>
              <a:rect l="l" t="t" r="r" b="b"/>
              <a:pathLst>
                <a:path w="3356" h="3367" extrusionOk="0">
                  <a:moveTo>
                    <a:pt x="1716" y="0"/>
                  </a:moveTo>
                  <a:cubicBezTo>
                    <a:pt x="1645" y="0"/>
                    <a:pt x="1573" y="4"/>
                    <a:pt x="1498" y="12"/>
                  </a:cubicBezTo>
                  <a:cubicBezTo>
                    <a:pt x="694" y="12"/>
                    <a:pt x="1" y="816"/>
                    <a:pt x="1" y="1648"/>
                  </a:cubicBezTo>
                  <a:cubicBezTo>
                    <a:pt x="1" y="2563"/>
                    <a:pt x="805" y="3367"/>
                    <a:pt x="1748" y="3367"/>
                  </a:cubicBezTo>
                  <a:cubicBezTo>
                    <a:pt x="2662" y="3256"/>
                    <a:pt x="3356" y="2452"/>
                    <a:pt x="3356" y="1509"/>
                  </a:cubicBezTo>
                  <a:cubicBezTo>
                    <a:pt x="3253" y="659"/>
                    <a:pt x="2647" y="0"/>
                    <a:pt x="1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91;p69">
              <a:extLst>
                <a:ext uri="{FF2B5EF4-FFF2-40B4-BE49-F238E27FC236}">
                  <a16:creationId xmlns:a16="http://schemas.microsoft.com/office/drawing/2014/main" id="{2959F718-8A8F-434C-9A67-E93529C10069}"/>
                </a:ext>
              </a:extLst>
            </p:cNvPr>
            <p:cNvSpPr/>
            <p:nvPr/>
          </p:nvSpPr>
          <p:spPr>
            <a:xfrm>
              <a:off x="30880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804" y="3356"/>
                    <a:pt x="1747" y="3356"/>
                  </a:cubicBezTo>
                  <a:cubicBezTo>
                    <a:pt x="2551" y="3245"/>
                    <a:pt x="3244" y="2552"/>
                    <a:pt x="3355" y="1748"/>
                  </a:cubicBezTo>
                  <a:cubicBezTo>
                    <a:pt x="3355" y="694"/>
                    <a:pt x="2662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92;p69">
              <a:extLst>
                <a:ext uri="{FF2B5EF4-FFF2-40B4-BE49-F238E27FC236}">
                  <a16:creationId xmlns:a16="http://schemas.microsoft.com/office/drawing/2014/main" id="{16697985-3860-42CF-B664-5587E642B75F}"/>
                </a:ext>
              </a:extLst>
            </p:cNvPr>
            <p:cNvSpPr/>
            <p:nvPr/>
          </p:nvSpPr>
          <p:spPr>
            <a:xfrm>
              <a:off x="3239611" y="1716219"/>
              <a:ext cx="45863" cy="45877"/>
            </a:xfrm>
            <a:custGeom>
              <a:avLst/>
              <a:gdLst/>
              <a:ahLst/>
              <a:cxnLst/>
              <a:rect l="l" t="t" r="r" b="b"/>
              <a:pathLst>
                <a:path w="3355" h="3356" extrusionOk="0">
                  <a:moveTo>
                    <a:pt x="1608" y="1"/>
                  </a:moveTo>
                  <a:cubicBezTo>
                    <a:pt x="693" y="1"/>
                    <a:pt x="0" y="694"/>
                    <a:pt x="0" y="1637"/>
                  </a:cubicBezTo>
                  <a:cubicBezTo>
                    <a:pt x="0" y="2552"/>
                    <a:pt x="693" y="3356"/>
                    <a:pt x="1608" y="3356"/>
                  </a:cubicBezTo>
                  <a:cubicBezTo>
                    <a:pt x="2551" y="3356"/>
                    <a:pt x="3355" y="2552"/>
                    <a:pt x="3355" y="1637"/>
                  </a:cubicBezTo>
                  <a:cubicBezTo>
                    <a:pt x="3244" y="694"/>
                    <a:pt x="25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93;p69">
              <a:extLst>
                <a:ext uri="{FF2B5EF4-FFF2-40B4-BE49-F238E27FC236}">
                  <a16:creationId xmlns:a16="http://schemas.microsoft.com/office/drawing/2014/main" id="{69B80ABE-BE5F-48A4-B1D3-6F29DCD49D9B}"/>
                </a:ext>
              </a:extLst>
            </p:cNvPr>
            <p:cNvSpPr/>
            <p:nvPr/>
          </p:nvSpPr>
          <p:spPr>
            <a:xfrm>
              <a:off x="3389694" y="1716219"/>
              <a:ext cx="45877" cy="45877"/>
            </a:xfrm>
            <a:custGeom>
              <a:avLst/>
              <a:gdLst/>
              <a:ahLst/>
              <a:cxnLst/>
              <a:rect l="l" t="t" r="r" b="b"/>
              <a:pathLst>
                <a:path w="3356" h="3356" extrusionOk="0">
                  <a:moveTo>
                    <a:pt x="1719" y="1"/>
                  </a:moveTo>
                  <a:cubicBezTo>
                    <a:pt x="805" y="1"/>
                    <a:pt x="111" y="694"/>
                    <a:pt x="111" y="1637"/>
                  </a:cubicBezTo>
                  <a:cubicBezTo>
                    <a:pt x="0" y="2552"/>
                    <a:pt x="805" y="3356"/>
                    <a:pt x="1719" y="3356"/>
                  </a:cubicBezTo>
                  <a:cubicBezTo>
                    <a:pt x="2662" y="3356"/>
                    <a:pt x="3355" y="2552"/>
                    <a:pt x="3355" y="1637"/>
                  </a:cubicBezTo>
                  <a:cubicBezTo>
                    <a:pt x="3355" y="694"/>
                    <a:pt x="2662" y="1"/>
                    <a:pt x="1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94;p69">
              <a:extLst>
                <a:ext uri="{FF2B5EF4-FFF2-40B4-BE49-F238E27FC236}">
                  <a16:creationId xmlns:a16="http://schemas.microsoft.com/office/drawing/2014/main" id="{8FDE7D50-FE9D-46A6-9F9D-6C265976EED1}"/>
                </a:ext>
              </a:extLst>
            </p:cNvPr>
            <p:cNvSpPr/>
            <p:nvPr/>
          </p:nvSpPr>
          <p:spPr>
            <a:xfrm>
              <a:off x="3010680" y="2550048"/>
              <a:ext cx="47394" cy="45877"/>
            </a:xfrm>
            <a:custGeom>
              <a:avLst/>
              <a:gdLst/>
              <a:ahLst/>
              <a:cxnLst/>
              <a:rect l="l" t="t" r="r" b="b"/>
              <a:pathLst>
                <a:path w="3467" h="3356" extrusionOk="0">
                  <a:moveTo>
                    <a:pt x="1720" y="0"/>
                  </a:moveTo>
                  <a:cubicBezTo>
                    <a:pt x="916" y="0"/>
                    <a:pt x="112" y="693"/>
                    <a:pt x="112" y="1497"/>
                  </a:cubicBezTo>
                  <a:cubicBezTo>
                    <a:pt x="1" y="2440"/>
                    <a:pt x="805" y="3244"/>
                    <a:pt x="1720" y="3355"/>
                  </a:cubicBezTo>
                  <a:cubicBezTo>
                    <a:pt x="2663" y="3355"/>
                    <a:pt x="3356" y="2662"/>
                    <a:pt x="3467" y="1636"/>
                  </a:cubicBezTo>
                  <a:cubicBezTo>
                    <a:pt x="3467" y="693"/>
                    <a:pt x="2663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95;p69">
              <a:extLst>
                <a:ext uri="{FF2B5EF4-FFF2-40B4-BE49-F238E27FC236}">
                  <a16:creationId xmlns:a16="http://schemas.microsoft.com/office/drawing/2014/main" id="{F78E9D13-A249-4020-A0D0-906C998E2A8B}"/>
                </a:ext>
              </a:extLst>
            </p:cNvPr>
            <p:cNvSpPr/>
            <p:nvPr/>
          </p:nvSpPr>
          <p:spPr>
            <a:xfrm>
              <a:off x="4297792" y="2171061"/>
              <a:ext cx="48911" cy="45849"/>
            </a:xfrm>
            <a:custGeom>
              <a:avLst/>
              <a:gdLst/>
              <a:ahLst/>
              <a:cxnLst/>
              <a:rect l="l" t="t" r="r" b="b"/>
              <a:pathLst>
                <a:path w="3578" h="3354" extrusionOk="0">
                  <a:moveTo>
                    <a:pt x="1867" y="1"/>
                  </a:moveTo>
                  <a:cubicBezTo>
                    <a:pt x="1548" y="1"/>
                    <a:pt x="1221" y="90"/>
                    <a:pt x="916" y="248"/>
                  </a:cubicBezTo>
                  <a:cubicBezTo>
                    <a:pt x="333" y="581"/>
                    <a:pt x="1" y="1385"/>
                    <a:pt x="223" y="2078"/>
                  </a:cubicBezTo>
                  <a:cubicBezTo>
                    <a:pt x="333" y="2771"/>
                    <a:pt x="1027" y="3353"/>
                    <a:pt x="2080" y="3353"/>
                  </a:cubicBezTo>
                  <a:cubicBezTo>
                    <a:pt x="2191" y="3243"/>
                    <a:pt x="2524" y="3021"/>
                    <a:pt x="2773" y="2771"/>
                  </a:cubicBezTo>
                  <a:cubicBezTo>
                    <a:pt x="2995" y="2549"/>
                    <a:pt x="3106" y="2189"/>
                    <a:pt x="3217" y="1856"/>
                  </a:cubicBezTo>
                  <a:cubicBezTo>
                    <a:pt x="3577" y="1274"/>
                    <a:pt x="3356" y="803"/>
                    <a:pt x="2995" y="470"/>
                  </a:cubicBezTo>
                  <a:cubicBezTo>
                    <a:pt x="2669" y="144"/>
                    <a:pt x="2274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96;p69">
              <a:extLst>
                <a:ext uri="{FF2B5EF4-FFF2-40B4-BE49-F238E27FC236}">
                  <a16:creationId xmlns:a16="http://schemas.microsoft.com/office/drawing/2014/main" id="{0F804FC0-AF59-4563-B9D1-29FCEFE459FE}"/>
                </a:ext>
              </a:extLst>
            </p:cNvPr>
            <p:cNvSpPr/>
            <p:nvPr/>
          </p:nvSpPr>
          <p:spPr>
            <a:xfrm>
              <a:off x="4146192" y="2322374"/>
              <a:ext cx="47394" cy="43730"/>
            </a:xfrm>
            <a:custGeom>
              <a:avLst/>
              <a:gdLst/>
              <a:ahLst/>
              <a:cxnLst/>
              <a:rect l="l" t="t" r="r" b="b"/>
              <a:pathLst>
                <a:path w="3467" h="3199" extrusionOk="0">
                  <a:moveTo>
                    <a:pt x="1800" y="0"/>
                  </a:moveTo>
                  <a:cubicBezTo>
                    <a:pt x="1117" y="0"/>
                    <a:pt x="540" y="364"/>
                    <a:pt x="222" y="1073"/>
                  </a:cubicBezTo>
                  <a:cubicBezTo>
                    <a:pt x="1" y="1767"/>
                    <a:pt x="222" y="2682"/>
                    <a:pt x="916" y="3042"/>
                  </a:cubicBezTo>
                  <a:cubicBezTo>
                    <a:pt x="994" y="3120"/>
                    <a:pt x="1197" y="3199"/>
                    <a:pt x="1388" y="3199"/>
                  </a:cubicBezTo>
                  <a:cubicBezTo>
                    <a:pt x="1467" y="3199"/>
                    <a:pt x="1544" y="3185"/>
                    <a:pt x="1609" y="3153"/>
                  </a:cubicBezTo>
                  <a:cubicBezTo>
                    <a:pt x="2191" y="2903"/>
                    <a:pt x="2662" y="2682"/>
                    <a:pt x="3106" y="2349"/>
                  </a:cubicBezTo>
                  <a:cubicBezTo>
                    <a:pt x="3355" y="2210"/>
                    <a:pt x="3466" y="1878"/>
                    <a:pt x="3466" y="1767"/>
                  </a:cubicBezTo>
                  <a:cubicBezTo>
                    <a:pt x="3466" y="824"/>
                    <a:pt x="2884" y="131"/>
                    <a:pt x="2080" y="20"/>
                  </a:cubicBezTo>
                  <a:cubicBezTo>
                    <a:pt x="1985" y="7"/>
                    <a:pt x="189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97;p69">
              <a:extLst>
                <a:ext uri="{FF2B5EF4-FFF2-40B4-BE49-F238E27FC236}">
                  <a16:creationId xmlns:a16="http://schemas.microsoft.com/office/drawing/2014/main" id="{8E294ABF-882B-4D67-9FA9-EBA4EB8957B0}"/>
                </a:ext>
              </a:extLst>
            </p:cNvPr>
            <p:cNvSpPr/>
            <p:nvPr/>
          </p:nvSpPr>
          <p:spPr>
            <a:xfrm>
              <a:off x="2630162" y="1570784"/>
              <a:ext cx="48911" cy="38987"/>
            </a:xfrm>
            <a:custGeom>
              <a:avLst/>
              <a:gdLst/>
              <a:ahLst/>
              <a:cxnLst/>
              <a:rect l="l" t="t" r="r" b="b"/>
              <a:pathLst>
                <a:path w="3578" h="2852" extrusionOk="0">
                  <a:moveTo>
                    <a:pt x="2506" y="1"/>
                  </a:moveTo>
                  <a:cubicBezTo>
                    <a:pt x="2408" y="1"/>
                    <a:pt x="2303" y="8"/>
                    <a:pt x="2191" y="21"/>
                  </a:cubicBezTo>
                  <a:lnTo>
                    <a:pt x="1137" y="354"/>
                  </a:lnTo>
                  <a:cubicBezTo>
                    <a:pt x="222" y="603"/>
                    <a:pt x="1" y="1047"/>
                    <a:pt x="333" y="1879"/>
                  </a:cubicBezTo>
                  <a:cubicBezTo>
                    <a:pt x="630" y="2450"/>
                    <a:pt x="1153" y="2851"/>
                    <a:pt x="1777" y="2851"/>
                  </a:cubicBezTo>
                  <a:cubicBezTo>
                    <a:pt x="1911" y="2851"/>
                    <a:pt x="2049" y="2833"/>
                    <a:pt x="2191" y="2794"/>
                  </a:cubicBezTo>
                  <a:cubicBezTo>
                    <a:pt x="2995" y="2683"/>
                    <a:pt x="3577" y="1990"/>
                    <a:pt x="3577" y="1186"/>
                  </a:cubicBezTo>
                  <a:cubicBezTo>
                    <a:pt x="3577" y="358"/>
                    <a:pt x="3214" y="1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98;p69">
              <a:extLst>
                <a:ext uri="{FF2B5EF4-FFF2-40B4-BE49-F238E27FC236}">
                  <a16:creationId xmlns:a16="http://schemas.microsoft.com/office/drawing/2014/main" id="{601AEC82-74F9-44B8-B0BA-6E1E8EAFB15F}"/>
                </a:ext>
              </a:extLst>
            </p:cNvPr>
            <p:cNvSpPr/>
            <p:nvPr/>
          </p:nvSpPr>
          <p:spPr>
            <a:xfrm>
              <a:off x="3313894" y="1506261"/>
              <a:ext cx="48898" cy="28147"/>
            </a:xfrm>
            <a:custGeom>
              <a:avLst/>
              <a:gdLst/>
              <a:ahLst/>
              <a:cxnLst/>
              <a:rect l="l" t="t" r="r" b="b"/>
              <a:pathLst>
                <a:path w="3577" h="2059" extrusionOk="0">
                  <a:moveTo>
                    <a:pt x="111" y="0"/>
                  </a:moveTo>
                  <a:cubicBezTo>
                    <a:pt x="0" y="804"/>
                    <a:pt x="222" y="1386"/>
                    <a:pt x="915" y="1858"/>
                  </a:cubicBezTo>
                  <a:cubicBezTo>
                    <a:pt x="1159" y="1997"/>
                    <a:pt x="1423" y="2059"/>
                    <a:pt x="1681" y="2059"/>
                  </a:cubicBezTo>
                  <a:cubicBezTo>
                    <a:pt x="2039" y="2059"/>
                    <a:pt x="2388" y="1940"/>
                    <a:pt x="2662" y="1747"/>
                  </a:cubicBezTo>
                  <a:cubicBezTo>
                    <a:pt x="3244" y="1275"/>
                    <a:pt x="3577" y="693"/>
                    <a:pt x="3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99;p69">
              <a:extLst>
                <a:ext uri="{FF2B5EF4-FFF2-40B4-BE49-F238E27FC236}">
                  <a16:creationId xmlns:a16="http://schemas.microsoft.com/office/drawing/2014/main" id="{69DDFB8E-641E-455A-A0FA-39353739EFE6}"/>
                </a:ext>
              </a:extLst>
            </p:cNvPr>
            <p:cNvSpPr/>
            <p:nvPr/>
          </p:nvSpPr>
          <p:spPr>
            <a:xfrm>
              <a:off x="3163811" y="1507765"/>
              <a:ext cx="44345" cy="26930"/>
            </a:xfrm>
            <a:custGeom>
              <a:avLst/>
              <a:gdLst/>
              <a:ahLst/>
              <a:cxnLst/>
              <a:rect l="l" t="t" r="r" b="b"/>
              <a:pathLst>
                <a:path w="3244" h="1970" extrusionOk="0">
                  <a:moveTo>
                    <a:pt x="0" y="1"/>
                  </a:moveTo>
                  <a:cubicBezTo>
                    <a:pt x="111" y="1276"/>
                    <a:pt x="693" y="1969"/>
                    <a:pt x="1608" y="1969"/>
                  </a:cubicBezTo>
                  <a:cubicBezTo>
                    <a:pt x="2662" y="1969"/>
                    <a:pt x="3244" y="1276"/>
                    <a:pt x="3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900;p69">
              <a:extLst>
                <a:ext uri="{FF2B5EF4-FFF2-40B4-BE49-F238E27FC236}">
                  <a16:creationId xmlns:a16="http://schemas.microsoft.com/office/drawing/2014/main" id="{B2984B4A-9827-4896-B1CA-B23F03FBA6DB}"/>
                </a:ext>
              </a:extLst>
            </p:cNvPr>
            <p:cNvSpPr/>
            <p:nvPr/>
          </p:nvSpPr>
          <p:spPr>
            <a:xfrm>
              <a:off x="2937914" y="2777298"/>
              <a:ext cx="45877" cy="33519"/>
            </a:xfrm>
            <a:custGeom>
              <a:avLst/>
              <a:gdLst/>
              <a:ahLst/>
              <a:cxnLst/>
              <a:rect l="l" t="t" r="r" b="b"/>
              <a:pathLst>
                <a:path w="3356" h="2452" extrusionOk="0">
                  <a:moveTo>
                    <a:pt x="1500" y="0"/>
                  </a:moveTo>
                  <a:cubicBezTo>
                    <a:pt x="905" y="0"/>
                    <a:pt x="358" y="405"/>
                    <a:pt x="1" y="1287"/>
                  </a:cubicBezTo>
                  <a:cubicBezTo>
                    <a:pt x="943" y="1647"/>
                    <a:pt x="1969" y="1980"/>
                    <a:pt x="3023" y="2451"/>
                  </a:cubicBezTo>
                  <a:cubicBezTo>
                    <a:pt x="3355" y="1176"/>
                    <a:pt x="3023" y="372"/>
                    <a:pt x="2080" y="123"/>
                  </a:cubicBezTo>
                  <a:cubicBezTo>
                    <a:pt x="1885" y="42"/>
                    <a:pt x="1690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901;p69">
              <a:extLst>
                <a:ext uri="{FF2B5EF4-FFF2-40B4-BE49-F238E27FC236}">
                  <a16:creationId xmlns:a16="http://schemas.microsoft.com/office/drawing/2014/main" id="{7B87801D-4FAD-4705-92EB-DB9DFDB42459}"/>
                </a:ext>
              </a:extLst>
            </p:cNvPr>
            <p:cNvSpPr/>
            <p:nvPr/>
          </p:nvSpPr>
          <p:spPr>
            <a:xfrm>
              <a:off x="3389694" y="2777694"/>
              <a:ext cx="44359" cy="31605"/>
            </a:xfrm>
            <a:custGeom>
              <a:avLst/>
              <a:gdLst/>
              <a:ahLst/>
              <a:cxnLst/>
              <a:rect l="l" t="t" r="r" b="b"/>
              <a:pathLst>
                <a:path w="3245" h="2312" extrusionOk="0">
                  <a:moveTo>
                    <a:pt x="1717" y="1"/>
                  </a:moveTo>
                  <a:cubicBezTo>
                    <a:pt x="1447" y="1"/>
                    <a:pt x="1174" y="81"/>
                    <a:pt x="915" y="232"/>
                  </a:cubicBezTo>
                  <a:cubicBezTo>
                    <a:pt x="111" y="565"/>
                    <a:pt x="0" y="1369"/>
                    <a:pt x="333" y="2312"/>
                  </a:cubicBezTo>
                  <a:cubicBezTo>
                    <a:pt x="1276" y="1840"/>
                    <a:pt x="2191" y="1480"/>
                    <a:pt x="3244" y="1147"/>
                  </a:cubicBezTo>
                  <a:cubicBezTo>
                    <a:pt x="2849" y="357"/>
                    <a:pt x="2288" y="1"/>
                    <a:pt x="1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902;p69">
              <a:extLst>
                <a:ext uri="{FF2B5EF4-FFF2-40B4-BE49-F238E27FC236}">
                  <a16:creationId xmlns:a16="http://schemas.microsoft.com/office/drawing/2014/main" id="{7DA881F6-4489-425E-847E-89F8F27E4085}"/>
                </a:ext>
              </a:extLst>
            </p:cNvPr>
            <p:cNvSpPr/>
            <p:nvPr/>
          </p:nvSpPr>
          <p:spPr>
            <a:xfrm>
              <a:off x="3467012" y="1509282"/>
              <a:ext cx="42842" cy="25413"/>
            </a:xfrm>
            <a:custGeom>
              <a:avLst/>
              <a:gdLst/>
              <a:ahLst/>
              <a:cxnLst/>
              <a:rect l="l" t="t" r="r" b="b"/>
              <a:pathLst>
                <a:path w="3134" h="1859" extrusionOk="0">
                  <a:moveTo>
                    <a:pt x="0" y="1"/>
                  </a:moveTo>
                  <a:cubicBezTo>
                    <a:pt x="111" y="1165"/>
                    <a:pt x="694" y="1858"/>
                    <a:pt x="1609" y="1858"/>
                  </a:cubicBezTo>
                  <a:cubicBezTo>
                    <a:pt x="2551" y="1858"/>
                    <a:pt x="3133" y="1276"/>
                    <a:pt x="3133" y="139"/>
                  </a:cubicBezTo>
                  <a:cubicBezTo>
                    <a:pt x="2080" y="139"/>
                    <a:pt x="10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903;p69">
              <a:extLst>
                <a:ext uri="{FF2B5EF4-FFF2-40B4-BE49-F238E27FC236}">
                  <a16:creationId xmlns:a16="http://schemas.microsoft.com/office/drawing/2014/main" id="{2AEDA254-2259-4CC4-A67E-F32765BA2EB0}"/>
                </a:ext>
              </a:extLst>
            </p:cNvPr>
            <p:cNvSpPr/>
            <p:nvPr/>
          </p:nvSpPr>
          <p:spPr>
            <a:xfrm>
              <a:off x="2495990" y="2323304"/>
              <a:ext cx="32986" cy="40668"/>
            </a:xfrm>
            <a:custGeom>
              <a:avLst/>
              <a:gdLst/>
              <a:ahLst/>
              <a:cxnLst/>
              <a:rect l="l" t="t" r="r" b="b"/>
              <a:pathLst>
                <a:path w="2413" h="2975" extrusionOk="0">
                  <a:moveTo>
                    <a:pt x="882" y="1"/>
                  </a:moveTo>
                  <a:cubicBezTo>
                    <a:pt x="627" y="1"/>
                    <a:pt x="336" y="69"/>
                    <a:pt x="1" y="201"/>
                  </a:cubicBezTo>
                  <a:cubicBezTo>
                    <a:pt x="555" y="1116"/>
                    <a:pt x="1027" y="1920"/>
                    <a:pt x="1609" y="2974"/>
                  </a:cubicBezTo>
                  <a:cubicBezTo>
                    <a:pt x="2413" y="1920"/>
                    <a:pt x="2413" y="1227"/>
                    <a:pt x="1942" y="645"/>
                  </a:cubicBezTo>
                  <a:cubicBezTo>
                    <a:pt x="1661" y="206"/>
                    <a:pt x="1324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904;p69">
              <a:extLst>
                <a:ext uri="{FF2B5EF4-FFF2-40B4-BE49-F238E27FC236}">
                  <a16:creationId xmlns:a16="http://schemas.microsoft.com/office/drawing/2014/main" id="{B3612C26-27CA-4C0E-A85C-96218FF4BC1D}"/>
                </a:ext>
              </a:extLst>
            </p:cNvPr>
            <p:cNvSpPr/>
            <p:nvPr/>
          </p:nvSpPr>
          <p:spPr>
            <a:xfrm>
              <a:off x="3997626" y="1583579"/>
              <a:ext cx="40942" cy="26492"/>
            </a:xfrm>
            <a:custGeom>
              <a:avLst/>
              <a:gdLst/>
              <a:ahLst/>
              <a:cxnLst/>
              <a:rect l="l" t="t" r="r" b="b"/>
              <a:pathLst>
                <a:path w="2995" h="1938" extrusionOk="0">
                  <a:moveTo>
                    <a:pt x="0" y="0"/>
                  </a:moveTo>
                  <a:cubicBezTo>
                    <a:pt x="0" y="1164"/>
                    <a:pt x="361" y="1636"/>
                    <a:pt x="1165" y="1858"/>
                  </a:cubicBezTo>
                  <a:cubicBezTo>
                    <a:pt x="1353" y="1910"/>
                    <a:pt x="1524" y="1937"/>
                    <a:pt x="1681" y="1937"/>
                  </a:cubicBezTo>
                  <a:cubicBezTo>
                    <a:pt x="2194" y="1937"/>
                    <a:pt x="2570" y="1643"/>
                    <a:pt x="2995" y="943"/>
                  </a:cubicBezTo>
                  <a:cubicBezTo>
                    <a:pt x="1969" y="693"/>
                    <a:pt x="1054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5;p69">
              <a:extLst>
                <a:ext uri="{FF2B5EF4-FFF2-40B4-BE49-F238E27FC236}">
                  <a16:creationId xmlns:a16="http://schemas.microsoft.com/office/drawing/2014/main" id="{C7C773BA-17F9-4D78-B7AD-840D62356D3E}"/>
                </a:ext>
              </a:extLst>
            </p:cNvPr>
            <p:cNvSpPr/>
            <p:nvPr/>
          </p:nvSpPr>
          <p:spPr>
            <a:xfrm>
              <a:off x="3015232" y="1514217"/>
              <a:ext cx="39807" cy="20478"/>
            </a:xfrm>
            <a:custGeom>
              <a:avLst/>
              <a:gdLst/>
              <a:ahLst/>
              <a:cxnLst/>
              <a:rect l="l" t="t" r="r" b="b"/>
              <a:pathLst>
                <a:path w="2912" h="1498" extrusionOk="0">
                  <a:moveTo>
                    <a:pt x="2912" y="0"/>
                  </a:moveTo>
                  <a:lnTo>
                    <a:pt x="2912" y="0"/>
                  </a:lnTo>
                  <a:cubicBezTo>
                    <a:pt x="1969" y="111"/>
                    <a:pt x="943" y="222"/>
                    <a:pt x="1" y="333"/>
                  </a:cubicBezTo>
                  <a:cubicBezTo>
                    <a:pt x="361" y="1165"/>
                    <a:pt x="943" y="1497"/>
                    <a:pt x="1637" y="1497"/>
                  </a:cubicBezTo>
                  <a:cubicBezTo>
                    <a:pt x="2441" y="1387"/>
                    <a:pt x="2773" y="915"/>
                    <a:pt x="2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06;p69">
              <a:extLst>
                <a:ext uri="{FF2B5EF4-FFF2-40B4-BE49-F238E27FC236}">
                  <a16:creationId xmlns:a16="http://schemas.microsoft.com/office/drawing/2014/main" id="{F82AF1C3-50C0-47A6-B6D2-BDAF263E29A4}"/>
                </a:ext>
              </a:extLst>
            </p:cNvPr>
            <p:cNvSpPr/>
            <p:nvPr/>
          </p:nvSpPr>
          <p:spPr>
            <a:xfrm>
              <a:off x="3844509" y="2474275"/>
              <a:ext cx="39424" cy="28406"/>
            </a:xfrm>
            <a:custGeom>
              <a:avLst/>
              <a:gdLst/>
              <a:ahLst/>
              <a:cxnLst/>
              <a:rect l="l" t="t" r="r" b="b"/>
              <a:pathLst>
                <a:path w="2884" h="2078" extrusionOk="0">
                  <a:moveTo>
                    <a:pt x="1739" y="0"/>
                  </a:moveTo>
                  <a:cubicBezTo>
                    <a:pt x="1449" y="0"/>
                    <a:pt x="1171" y="89"/>
                    <a:pt x="915" y="248"/>
                  </a:cubicBezTo>
                  <a:cubicBezTo>
                    <a:pt x="222" y="580"/>
                    <a:pt x="0" y="1163"/>
                    <a:pt x="111" y="2078"/>
                  </a:cubicBezTo>
                  <a:cubicBezTo>
                    <a:pt x="1026" y="1495"/>
                    <a:pt x="1969" y="1052"/>
                    <a:pt x="2884" y="469"/>
                  </a:cubicBezTo>
                  <a:cubicBezTo>
                    <a:pt x="2496" y="144"/>
                    <a:pt x="210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07;p69">
              <a:extLst>
                <a:ext uri="{FF2B5EF4-FFF2-40B4-BE49-F238E27FC236}">
                  <a16:creationId xmlns:a16="http://schemas.microsoft.com/office/drawing/2014/main" id="{7F853633-60AE-4E97-86F7-F3B6BB9CF9F2}"/>
                </a:ext>
              </a:extLst>
            </p:cNvPr>
            <p:cNvSpPr/>
            <p:nvPr/>
          </p:nvSpPr>
          <p:spPr>
            <a:xfrm>
              <a:off x="4370188" y="1947037"/>
              <a:ext cx="20860" cy="39438"/>
            </a:xfrm>
            <a:custGeom>
              <a:avLst/>
              <a:gdLst/>
              <a:ahLst/>
              <a:cxnLst/>
              <a:rect l="l" t="t" r="r" b="b"/>
              <a:pathLst>
                <a:path w="1526" h="2885" extrusionOk="0">
                  <a:moveTo>
                    <a:pt x="1165" y="1"/>
                  </a:moveTo>
                  <a:lnTo>
                    <a:pt x="1165" y="1"/>
                  </a:lnTo>
                  <a:cubicBezTo>
                    <a:pt x="0" y="1249"/>
                    <a:pt x="250" y="2302"/>
                    <a:pt x="1525" y="2884"/>
                  </a:cubicBezTo>
                  <a:cubicBezTo>
                    <a:pt x="1387" y="1942"/>
                    <a:pt x="1276" y="1027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08;p69">
              <a:extLst>
                <a:ext uri="{FF2B5EF4-FFF2-40B4-BE49-F238E27FC236}">
                  <a16:creationId xmlns:a16="http://schemas.microsoft.com/office/drawing/2014/main" id="{30C78CC2-3389-46EF-AA02-03EA0F8FF060}"/>
                </a:ext>
              </a:extLst>
            </p:cNvPr>
            <p:cNvSpPr/>
            <p:nvPr/>
          </p:nvSpPr>
          <p:spPr>
            <a:xfrm>
              <a:off x="3621647" y="1519781"/>
              <a:ext cx="36403" cy="14258"/>
            </a:xfrm>
            <a:custGeom>
              <a:avLst/>
              <a:gdLst/>
              <a:ahLst/>
              <a:cxnLst/>
              <a:rect l="l" t="t" r="r" b="b"/>
              <a:pathLst>
                <a:path w="2663" h="1043" extrusionOk="0">
                  <a:moveTo>
                    <a:pt x="1056" y="0"/>
                  </a:moveTo>
                  <a:cubicBezTo>
                    <a:pt x="699" y="0"/>
                    <a:pt x="378" y="62"/>
                    <a:pt x="1" y="175"/>
                  </a:cubicBezTo>
                  <a:cubicBezTo>
                    <a:pt x="427" y="758"/>
                    <a:pt x="846" y="1042"/>
                    <a:pt x="1292" y="1042"/>
                  </a:cubicBezTo>
                  <a:cubicBezTo>
                    <a:pt x="1715" y="1042"/>
                    <a:pt x="2162" y="786"/>
                    <a:pt x="2662" y="286"/>
                  </a:cubicBezTo>
                  <a:cubicBezTo>
                    <a:pt x="1966" y="90"/>
                    <a:pt x="1485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09;p69">
              <a:extLst>
                <a:ext uri="{FF2B5EF4-FFF2-40B4-BE49-F238E27FC236}">
                  <a16:creationId xmlns:a16="http://schemas.microsoft.com/office/drawing/2014/main" id="{8CC8368C-5E63-4735-9C13-44488504B3D2}"/>
                </a:ext>
              </a:extLst>
            </p:cNvPr>
            <p:cNvSpPr/>
            <p:nvPr/>
          </p:nvSpPr>
          <p:spPr>
            <a:xfrm>
              <a:off x="2423225" y="1659379"/>
              <a:ext cx="26916" cy="24592"/>
            </a:xfrm>
            <a:custGeom>
              <a:avLst/>
              <a:gdLst/>
              <a:ahLst/>
              <a:cxnLst/>
              <a:rect l="l" t="t" r="r" b="b"/>
              <a:pathLst>
                <a:path w="1969" h="1799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165" y="693"/>
                    <a:pt x="583" y="1165"/>
                    <a:pt x="0" y="1747"/>
                  </a:cubicBezTo>
                  <a:cubicBezTo>
                    <a:pt x="197" y="1781"/>
                    <a:pt x="380" y="1799"/>
                    <a:pt x="549" y="1799"/>
                  </a:cubicBezTo>
                  <a:cubicBezTo>
                    <a:pt x="1473" y="1799"/>
                    <a:pt x="1969" y="1266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BE191067-DC4D-4A9E-AA8B-835239122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4377" y="355651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55</Words>
  <Application>Microsoft Office PowerPoint</Application>
  <PresentationFormat>On-screen Show (16:9)</PresentationFormat>
  <Paragraphs>32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Montserrat Black</vt:lpstr>
      <vt:lpstr>Arial Black</vt:lpstr>
      <vt:lpstr>Lato</vt:lpstr>
      <vt:lpstr>Roboto Condensed Light</vt:lpstr>
      <vt:lpstr>Montserrat ExtraBold</vt:lpstr>
      <vt:lpstr>Staatliches</vt:lpstr>
      <vt:lpstr>Freesia Pitch Deck by Slidesgo</vt:lpstr>
      <vt:lpstr>BREEZE</vt:lpstr>
      <vt:lpstr>НАШИЯТ ОТБОР</vt:lpstr>
      <vt:lpstr>НАШИЯТ ПРОЕКТ</vt:lpstr>
      <vt:lpstr>PowerPoint Presentation</vt:lpstr>
      <vt:lpstr>ЕТАПИ НА РАБОТА</vt:lpstr>
      <vt:lpstr>ИЗПОЛЗВАНИ ПРОГРАМНИ ЕЗИЦИ И ПРОГРАМИ</vt:lpstr>
      <vt:lpstr>БЪДЕЩИ ИДЕИ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BREEZE</dc:title>
  <dc:creator>Mariq</dc:creator>
  <cp:lastModifiedBy>mariailcheva143@gmail.com</cp:lastModifiedBy>
  <cp:revision>34</cp:revision>
  <dcterms:modified xsi:type="dcterms:W3CDTF">2021-04-24T17:50:54Z</dcterms:modified>
</cp:coreProperties>
</file>